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4660"/>
  </p:normalViewPr>
  <p:slideViewPr>
    <p:cSldViewPr>
      <p:cViewPr>
        <p:scale>
          <a:sx n="100" d="100"/>
          <a:sy n="100" d="100"/>
        </p:scale>
        <p:origin x="-49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0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2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0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 Cheng</cp:lastModifiedBy>
  <cp:revision>12</cp:revision>
  <dcterms:created xsi:type="dcterms:W3CDTF">2013-07-30T21:57:45Z</dcterms:created>
  <dcterms:modified xsi:type="dcterms:W3CDTF">2013-08-01T23:31:37Z</dcterms:modified>
</cp:coreProperties>
</file>