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1" r:id="rId2"/>
    <p:sldId id="322" r:id="rId3"/>
    <p:sldId id="323" r:id="rId4"/>
    <p:sldId id="324" r:id="rId5"/>
    <p:sldId id="325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5904" autoAdjust="0"/>
    <p:restoredTop sz="94660"/>
  </p:normalViewPr>
  <p:slideViewPr>
    <p:cSldViewPr>
      <p:cViewPr>
        <p:scale>
          <a:sx n="100" d="100"/>
          <a:sy n="100" d="100"/>
        </p:scale>
        <p:origin x="-492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537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040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8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956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49265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879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664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0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4262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388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701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56FA3-65B0-4F62-B61C-AA28A55FECE2}" type="datetimeFigureOut">
              <a:rPr lang="en-US" smtClean="0"/>
              <a:pPr/>
              <a:t>8/1/2013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E33ADB-427F-4E43-9ADA-CA4957EBBE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128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2116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7393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0307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156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773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Czarina Cheng</dc:creator>
  <cp:lastModifiedBy>Czarina Cheng</cp:lastModifiedBy>
  <cp:revision>18</cp:revision>
  <dcterms:created xsi:type="dcterms:W3CDTF">2013-07-30T21:57:45Z</dcterms:created>
  <dcterms:modified xsi:type="dcterms:W3CDTF">2013-08-01T23:33:58Z</dcterms:modified>
</cp:coreProperties>
</file>