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100" d="100"/>
          <a:sy n="100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21</cp:revision>
  <dcterms:created xsi:type="dcterms:W3CDTF">2013-07-30T21:57:45Z</dcterms:created>
  <dcterms:modified xsi:type="dcterms:W3CDTF">2013-08-01T23:35:06Z</dcterms:modified>
</cp:coreProperties>
</file>