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2" autoAdjust="0"/>
    <p:restoredTop sz="94660"/>
  </p:normalViewPr>
  <p:slideViewPr>
    <p:cSldViewPr>
      <p:cViewPr>
        <p:scale>
          <a:sx n="66" d="100"/>
          <a:sy n="66" d="100"/>
        </p:scale>
        <p:origin x="-1332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8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4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83F4-731E-4777-92BA-9F52C53DA20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16F6-19FD-4609-9D89-CEB782E60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3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4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9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3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7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 Cheng</cp:lastModifiedBy>
  <cp:revision>6</cp:revision>
  <dcterms:created xsi:type="dcterms:W3CDTF">2015-07-16T18:29:35Z</dcterms:created>
  <dcterms:modified xsi:type="dcterms:W3CDTF">2015-07-17T22:23:31Z</dcterms:modified>
</cp:coreProperties>
</file>