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8" r:id="rId3"/>
    <p:sldId id="279" r:id="rId4"/>
    <p:sldId id="28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732" autoAdjust="0"/>
    <p:restoredTop sz="94660"/>
  </p:normalViewPr>
  <p:slideViewPr>
    <p:cSldViewPr>
      <p:cViewPr>
        <p:scale>
          <a:sx n="66" d="100"/>
          <a:sy n="66" d="100"/>
        </p:scale>
        <p:origin x="-1332" y="-8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00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990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464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650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887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744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80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0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16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269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D83F4-731E-4777-92BA-9F52C53DA20F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197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D83F4-731E-4777-92BA-9F52C53DA20F}" type="datetimeFigureOut">
              <a:rPr lang="en-US" smtClean="0"/>
              <a:pPr/>
              <a:t>7/17/2015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3716F6-19FD-4609-9D89-CEB782E60C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34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4736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9256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4967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5823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Czarina Cheng</dc:creator>
  <cp:lastModifiedBy>Czarina Cheng</cp:lastModifiedBy>
  <cp:revision>8</cp:revision>
  <dcterms:created xsi:type="dcterms:W3CDTF">2015-07-16T18:29:35Z</dcterms:created>
  <dcterms:modified xsi:type="dcterms:W3CDTF">2015-07-17T22:24:17Z</dcterms:modified>
</cp:coreProperties>
</file>