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>
        <p:scale>
          <a:sx n="50" d="100"/>
          <a:sy n="50" d="100"/>
        </p:scale>
        <p:origin x="-994" y="-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1140B-C071-4541-9EE9-28B73C77E15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234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4C0C2-0437-4CD9-8590-3D64E6E1C9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6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E91EC-DC7C-4D06-9485-8482CF85D4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02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CD6FB-2D0E-4FF3-AB18-B789C78D65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50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047A0-A70C-4116-8FA9-119C6A3903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205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3BC43-5578-42A5-84D0-E7C7BCFB8B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089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F8187-BB06-4869-8515-1772CE09156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347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CE545-82F1-43CD-BC2D-2DB9DA49027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897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594C5-77E7-443D-A308-A249BC0A9EF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800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A1883-CB75-4F6C-ACDE-D2F34324C9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788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797A5-EBBC-4CB7-9CEF-D58A8105086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850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F36435-92A0-4D3D-8B15-A8A9B45D307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3038"/>
            <a:ext cx="9144000" cy="4038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在茫茫人海中</a:t>
            </a:r>
            <a:endParaRPr lang="en-US" altLang="zh-TW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b-NO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zai mang mang ren hai zhong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zh-TW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In the midst of the </a:t>
            </a:r>
            <a:r>
              <a:rPr lang="en-MY" altLang="zh-TW" b="1" i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crowd</a:t>
            </a:r>
            <a:endParaRPr lang="en-US" altLang="zh-TW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TW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黑体" pitchFamily="49" charset="-122"/>
              <a:cs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却让我遇上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了</a:t>
            </a: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endParaRPr lang="en-US" altLang="zh-CN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que rang </a:t>
            </a:r>
            <a:r>
              <a:rPr lang="fr-FR" altLang="zh-TW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wo</a:t>
            </a:r>
            <a:r>
              <a:rPr lang="fr-FR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fr-FR" altLang="zh-TW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yu</a:t>
            </a:r>
            <a:r>
              <a:rPr lang="fr-FR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fr-FR" altLang="zh-TW" sz="3000" kern="1200" dirty="0" err="1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shang</a:t>
            </a:r>
            <a:r>
              <a:rPr lang="fr-FR" altLang="zh-TW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fr-FR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le </a:t>
            </a:r>
            <a:r>
              <a:rPr lang="fr-FR" altLang="zh-TW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MY" altLang="zh-TW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by chance I encounter You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sz="3000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5768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zh-CN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愿意</a:t>
            </a:r>
            <a:endParaRPr lang="zh-CN" alt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  <a:p>
            <a:pPr>
              <a:defRPr/>
            </a:pPr>
            <a:r>
              <a:rPr lang="en-AU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yuan</a:t>
            </a:r>
            <a:r>
              <a:rPr lang="zh-CN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 </a:t>
            </a: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yi 	</a:t>
            </a:r>
            <a:r>
              <a:rPr lang="en-AU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					              </a:t>
            </a: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1/9 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7448550" y="971550"/>
            <a:ext cx="16922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solidFill>
                  <a:srgbClr val="FFFFFF"/>
                </a:solidFill>
                <a:latin typeface="Comic Sans MS" pitchFamily="66" charset="0"/>
              </a:rPr>
              <a:t>Verse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3038"/>
            <a:ext cx="9144000" cy="4038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让幸福陪伴我每一天</a:t>
            </a:r>
            <a:r>
              <a:rPr lang="zh-CN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黑体" pitchFamily="49" charset="-122"/>
                <a:cs typeface="经典楷体简" pitchFamily="49" charset="-122"/>
              </a:rPr>
              <a:t> </a:t>
            </a:r>
            <a:endParaRPr lang="en-US" altLang="zh-CN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黑体" pitchFamily="49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b-NO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rang xing fu pei ban wo mei yi tian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zh-TW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This blessedness </a:t>
            </a:r>
            <a:r>
              <a:rPr lang="en-MY" altLang="zh-TW" b="1" i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is with </a:t>
            </a:r>
            <a:r>
              <a:rPr lang="en-MY" altLang="zh-TW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me daily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altLang="zh-TW" sz="18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黑体" pitchFamily="49" charset="-122"/>
              <a:cs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每一时  每一刻</a:t>
            </a:r>
            <a:endParaRPr lang="fr-FR" altLang="zh-TW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i-FI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mei yi shi </a:t>
            </a:r>
            <a:r>
              <a:rPr lang="zh-CN" altLang="en-US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       </a:t>
            </a:r>
            <a:r>
              <a:rPr lang="fi-FI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mei yi </a:t>
            </a:r>
            <a:r>
              <a:rPr lang="fi-FI" altLang="zh-TW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ke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MY" altLang="zh-TW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every moment and time</a:t>
            </a:r>
            <a:endParaRPr lang="en-US" altLang="zh-TW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sz="3000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448550" y="971550"/>
            <a:ext cx="16922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solidFill>
                  <a:srgbClr val="FFFFFF"/>
                </a:solidFill>
                <a:latin typeface="Comic Sans MS" pitchFamily="66" charset="0"/>
              </a:rPr>
              <a:t>Verse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55626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愿意</a:t>
            </a:r>
            <a:endParaRPr lang="en-US" altLang="zh-CN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>
              <a:defRPr/>
            </a:pPr>
            <a:r>
              <a:rPr lang="en-AU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	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yuan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 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yi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	</a:t>
            </a:r>
            <a:r>
              <a:rPr lang="en-AU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						               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2/9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3038"/>
            <a:ext cx="9144000" cy="4038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离</a:t>
            </a: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我如此遥远</a:t>
            </a:r>
            <a:endParaRPr lang="en-US" altLang="zh-CN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  <a:r>
              <a:rPr lang="it-IT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li wo ru ci yao yuan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MY" altLang="zh-TW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You seem so distant to me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TW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的</a:t>
            </a: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爱却那么靠近</a:t>
            </a:r>
            <a:endParaRPr lang="en-US" altLang="zh-CN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altLang="zh-TW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  <a:r>
              <a:rPr lang="pt-BR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de ai que na </a:t>
            </a:r>
            <a:r>
              <a:rPr lang="pt-BR" altLang="zh-TW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me kao jin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MY" altLang="zh-TW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yet </a:t>
            </a:r>
            <a:r>
              <a:rPr lang="en-MY" altLang="zh-TW" b="1" i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your </a:t>
            </a:r>
            <a:r>
              <a:rPr lang="en-MY" altLang="zh-TW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love is ever so close</a:t>
            </a:r>
            <a:endParaRPr lang="en-US" altLang="zh-TW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sz="3000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5768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愿意</a:t>
            </a:r>
            <a:endParaRPr lang="en-US" altLang="zh-CN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en-MY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yuan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 </a:t>
            </a:r>
            <a:r>
              <a:rPr lang="en-MY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yi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						               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3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/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9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 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448550" y="971550"/>
            <a:ext cx="16922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solidFill>
                  <a:srgbClr val="FFFFFF"/>
                </a:solidFill>
                <a:latin typeface="Comic Sans MS" pitchFamily="66" charset="0"/>
              </a:rPr>
              <a:t>Verse </a:t>
            </a:r>
            <a:r>
              <a:rPr lang="en-US" altLang="zh-CN" sz="2000" b="1">
                <a:solidFill>
                  <a:srgbClr val="FFFFFF"/>
                </a:solidFill>
                <a:latin typeface="Comic Sans MS" pitchFamily="66" charset="0"/>
              </a:rPr>
              <a:t>2</a:t>
            </a:r>
            <a:endParaRPr lang="en-US" altLang="zh-TW" sz="2000" b="1">
              <a:solidFill>
                <a:srgbClr val="FFFF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3038"/>
            <a:ext cx="9144000" cy="4038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真</a:t>
            </a: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爱触动了我心弦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 </a:t>
            </a:r>
            <a:endParaRPr lang="en-US" altLang="zh-CN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  <a:r>
              <a:rPr lang="fr-FR" altLang="zh-CN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zhen</a:t>
            </a:r>
            <a:r>
              <a:rPr lang="fr-FR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ai chu dong l</a:t>
            </a:r>
            <a:r>
              <a:rPr lang="en-US" altLang="zh-CN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iao</a:t>
            </a:r>
            <a:r>
              <a:rPr lang="fr-FR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fr-FR" altLang="zh-CN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wo</a:t>
            </a:r>
            <a:r>
              <a:rPr lang="fr-FR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fr-FR" altLang="zh-CN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xin</a:t>
            </a:r>
            <a:r>
              <a:rPr lang="fr-FR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fr-FR" altLang="zh-CN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xuan</a:t>
            </a:r>
            <a:r>
              <a:rPr lang="fr-FR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Your true </a:t>
            </a:r>
            <a:r>
              <a:rPr lang="en-US" b="1" i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love </a:t>
            </a: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tucks at my heart string</a:t>
            </a:r>
            <a:endParaRPr lang="en-US" altLang="zh-TW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TW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是</a:t>
            </a: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我的唯一</a:t>
            </a:r>
            <a:endParaRPr lang="en-US" altLang="zh-CN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zh-TW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  <a:r>
              <a:rPr lang="de-DE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shi wo </a:t>
            </a:r>
            <a:r>
              <a:rPr lang="de-DE" altLang="zh-TW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de wei yi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You are the one for me</a:t>
            </a:r>
            <a:endParaRPr lang="en-MY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sz="3000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5768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愿意</a:t>
            </a:r>
            <a:endParaRPr lang="en-US" altLang="zh-CN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yuan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 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yi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						 	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4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/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9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 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7448550" y="971550"/>
            <a:ext cx="16922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solidFill>
                  <a:srgbClr val="FFFFFF"/>
                </a:solidFill>
                <a:latin typeface="Comic Sans MS" pitchFamily="66" charset="0"/>
              </a:rPr>
              <a:t>Verse </a:t>
            </a:r>
            <a:r>
              <a:rPr lang="en-US" altLang="zh-CN" sz="2000" b="1">
                <a:solidFill>
                  <a:srgbClr val="FFFFFF"/>
                </a:solidFill>
                <a:latin typeface="Comic Sans MS" pitchFamily="66" charset="0"/>
              </a:rPr>
              <a:t>2</a:t>
            </a:r>
            <a:endParaRPr lang="en-US" altLang="zh-TW" sz="2000" b="1">
              <a:solidFill>
                <a:srgbClr val="FFFFFF"/>
              </a:solidFill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TW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1275" y="1477963"/>
            <a:ext cx="9144000" cy="4038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愿</a:t>
            </a:r>
            <a:r>
              <a:rPr lang="zh-TW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听</a:t>
            </a: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r>
              <a:rPr lang="zh-TW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的</a:t>
            </a:r>
            <a:r>
              <a:rPr lang="zh-TW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话</a:t>
            </a:r>
            <a:endParaRPr lang="en-US" altLang="zh-TW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b-NO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yuan ting </a:t>
            </a:r>
            <a:r>
              <a:rPr lang="nb-NO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  <a:r>
              <a:rPr lang="nb-NO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de hua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I’ll obey your word</a:t>
            </a:r>
            <a:endParaRPr lang="en-US" altLang="zh-TW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TW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愿伴随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着</a:t>
            </a: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endParaRPr lang="en-US" altLang="zh-CN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y</a:t>
            </a:r>
            <a:r>
              <a:rPr lang="es-ES" altLang="zh-TW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uan</a:t>
            </a:r>
            <a:r>
              <a:rPr lang="es-ES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es-ES" altLang="zh-TW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ban</a:t>
            </a:r>
            <a:r>
              <a:rPr lang="es-ES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shui </a:t>
            </a:r>
            <a:r>
              <a:rPr lang="es-ES" altLang="zh-TW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zhe</a:t>
            </a:r>
            <a:r>
              <a:rPr lang="es-ES" altLang="zh-TW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es-ES" altLang="zh-TW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I will follow You</a:t>
            </a:r>
            <a:endParaRPr lang="en-MY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sz="3000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5768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愿意</a:t>
            </a:r>
            <a:endParaRPr lang="en-US" altLang="zh-CN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yuan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 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yi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							 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5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/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9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7448550" y="971550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latin typeface="Comic Sans MS" pitchFamily="66" charset="0"/>
              </a:rPr>
              <a:t>Chorus</a:t>
            </a:r>
            <a:r>
              <a:rPr lang="en-US" altLang="zh-TW" sz="2000" b="1">
                <a:solidFill>
                  <a:srgbClr val="FFFFFF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1275" y="1477963"/>
            <a:ext cx="9144000" cy="4038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愿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为</a:t>
            </a: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献</a:t>
            </a: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上我的一切</a:t>
            </a:r>
            <a:endParaRPr lang="en-US" altLang="zh-CN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y</a:t>
            </a:r>
            <a:r>
              <a:rPr lang="de-DE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uan </a:t>
            </a:r>
            <a:r>
              <a:rPr lang="de-DE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wei </a:t>
            </a:r>
            <a:r>
              <a:rPr lang="de-DE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  <a:r>
              <a:rPr lang="de-DE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xian shang wo de yi qie</a:t>
            </a:r>
            <a:endParaRPr lang="en-US" altLang="zh-TW" sz="3000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I will offer up my all for You</a:t>
            </a:r>
            <a:endParaRPr lang="en-MY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TW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只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为</a:t>
            </a: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而</a:t>
            </a: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活</a:t>
            </a:r>
            <a:endParaRPr lang="en-US" altLang="zh-CN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zhi </a:t>
            </a:r>
            <a:r>
              <a:rPr lang="de-DE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wei </a:t>
            </a:r>
            <a:r>
              <a:rPr lang="de-DE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  <a:r>
              <a:rPr lang="de-DE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er huo </a:t>
            </a:r>
            <a:endParaRPr lang="de-DE" altLang="zh-CN" sz="3000" kern="1200" dirty="0" smtClean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For </a:t>
            </a:r>
            <a:r>
              <a:rPr lang="en-US" b="1" i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you alone </a:t>
            </a: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will I live</a:t>
            </a:r>
            <a:endParaRPr lang="en-US" altLang="zh-TW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5768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愿意</a:t>
            </a:r>
            <a:endParaRPr lang="en-US" altLang="zh-CN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经典楷体简" pitchFamily="49" charset="-122"/>
            </a:endParaRPr>
          </a:p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yuan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 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yi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							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6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/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9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 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7448550" y="971550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latin typeface="Comic Sans MS" pitchFamily="66" charset="0"/>
              </a:rPr>
              <a:t>Chorus</a:t>
            </a:r>
            <a:r>
              <a:rPr lang="en-US" altLang="zh-TW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1275" y="1477963"/>
            <a:ext cx="9144000" cy="4038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只</a:t>
            </a:r>
            <a:r>
              <a:rPr lang="zh-TW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为</a:t>
            </a: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r>
              <a:rPr lang="zh-TW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守</a:t>
            </a:r>
            <a:r>
              <a:rPr lang="zh-TW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候</a:t>
            </a:r>
            <a:endParaRPr lang="en-US" altLang="zh-TW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zhi wei </a:t>
            </a:r>
            <a:r>
              <a:rPr lang="de-DE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  <a:r>
              <a:rPr lang="de-DE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shou hou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In You I’ll abide</a:t>
            </a:r>
            <a:endParaRPr lang="en-US" altLang="zh-TW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TW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一生只愿</a:t>
            </a: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为</a:t>
            </a: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endParaRPr lang="en-US" altLang="zh-CN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yi sheng yuan wei </a:t>
            </a:r>
            <a:r>
              <a:rPr lang="de-DE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I live my life for You</a:t>
            </a:r>
            <a:endParaRPr lang="en-MY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TW" sz="3000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5768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愿意</a:t>
            </a:r>
            <a:endParaRPr lang="en-US" altLang="zh-CN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经典楷体简" pitchFamily="49" charset="-122"/>
            </a:endParaRPr>
          </a:p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yuan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 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yi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							 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7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/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9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 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7448550" y="971550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latin typeface="Comic Sans MS" pitchFamily="66" charset="0"/>
              </a:rPr>
              <a:t>Chorus</a:t>
            </a:r>
            <a:r>
              <a:rPr lang="en-US" altLang="zh-TW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1275" y="1477963"/>
            <a:ext cx="9144000" cy="4038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只愿</a:t>
            </a:r>
            <a:endParaRPr lang="en-US" altLang="zh-CN" sz="5400" b="1" kern="1200" dirty="0" smtClean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000" kern="1200" dirty="0" err="1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z</a:t>
            </a:r>
            <a:r>
              <a:rPr lang="en-US" altLang="zh-CN" sz="3000" kern="1200" dirty="0" err="1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hi</a:t>
            </a:r>
            <a:r>
              <a:rPr lang="en-US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en-US" altLang="zh-CN" sz="3000" kern="1200" dirty="0" err="1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yuan</a:t>
            </a:r>
            <a:r>
              <a:rPr lang="nb-NO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Only</a:t>
            </a:r>
            <a:endParaRPr lang="en-US" altLang="zh-TW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 </a:t>
            </a:r>
            <a:endParaRPr lang="zh-TW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5768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愿意</a:t>
            </a: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 </a:t>
            </a:r>
            <a:endParaRPr lang="en-US" altLang="zh-CN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经典楷体简" pitchFamily="49" charset="-122"/>
            </a:endParaRPr>
          </a:p>
          <a:p>
            <a:pPr>
              <a:defRPr/>
            </a:pP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yuan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 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yi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							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8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/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9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 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7448550" y="971550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latin typeface="Comic Sans MS" pitchFamily="66" charset="0"/>
              </a:rPr>
              <a:t>Chorus</a:t>
            </a:r>
            <a:r>
              <a:rPr lang="en-US" altLang="zh-TW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1275" y="1398588"/>
            <a:ext cx="9144000" cy="4038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只愿为</a:t>
            </a:r>
            <a:r>
              <a:rPr lang="zh-CN" altLang="en-US" sz="5400" b="1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你</a:t>
            </a:r>
            <a:endParaRPr lang="en-US" altLang="zh-CN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000" kern="1200" dirty="0" err="1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zhi</a:t>
            </a:r>
            <a:r>
              <a:rPr lang="zh-CN" altLang="en-US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nb-NO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yuan </a:t>
            </a:r>
            <a:r>
              <a:rPr lang="nb-NO" altLang="zh-CN" sz="3000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wei </a:t>
            </a:r>
            <a:r>
              <a:rPr lang="en-US" altLang="zh-CN" sz="3000" kern="1200" dirty="0" err="1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ni</a:t>
            </a:r>
            <a:endParaRPr lang="en-US" altLang="zh-CN" sz="3000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Only </a:t>
            </a:r>
            <a:r>
              <a:rPr lang="en-US" b="1" i="1" kern="120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for </a:t>
            </a: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y</a:t>
            </a:r>
            <a:r>
              <a:rPr lang="en-US" b="1" i="1" kern="120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ou</a:t>
            </a:r>
            <a:endParaRPr lang="en-US" altLang="zh-CN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zh-CN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5400" b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  <a:cs typeface="经典楷体简" pitchFamily="49" charset="-122"/>
              </a:rPr>
              <a:t>耶稣</a:t>
            </a:r>
            <a:endParaRPr lang="en-US" altLang="zh-CN" sz="5400" b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  <a:cs typeface="经典楷体简" pitchFamily="49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ye</a:t>
            </a:r>
            <a:r>
              <a:rPr lang="zh-CN" altLang="en-US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r>
              <a:rPr lang="en-US" altLang="zh-CN" sz="3000" kern="1200" dirty="0" err="1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su</a:t>
            </a:r>
            <a:r>
              <a:rPr lang="nb-NO" altLang="zh-CN" sz="3000" kern="1200" dirty="0" smtClean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经典楷体简" pitchFamily="49" charset="-122"/>
                <a:cs typeface="经典楷体简" pitchFamily="49" charset="-122"/>
              </a:rPr>
              <a:t> </a:t>
            </a:r>
            <a:endParaRPr lang="nb-NO" altLang="zh-CN" sz="3000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经典楷体简" pitchFamily="49" charset="-122"/>
              <a:cs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b="1" i="1" kern="1200" dirty="0">
                <a:solidFill>
                  <a:srgbClr val="FFFFFF"/>
                </a:solidFill>
                <a:effectLst>
                  <a:glow rad="139700">
                    <a:srgbClr val="6600FF"/>
                  </a:glow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SimSun" pitchFamily="2" charset="-122"/>
              </a:rPr>
              <a:t>Jesus</a:t>
            </a:r>
            <a:endParaRPr lang="en-MY" b="1" i="1" kern="1200" dirty="0">
              <a:solidFill>
                <a:srgbClr val="FFFFFF"/>
              </a:solidFill>
              <a:effectLst>
                <a:glow rad="139700">
                  <a:srgbClr val="6600FF"/>
                </a:glow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SimSun" pitchFamily="2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zh-TW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 </a:t>
            </a:r>
            <a:endParaRPr lang="zh-TW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经典楷体简" pitchFamily="49" charset="-122"/>
              <a:ea typeface="经典楷体简" pitchFamily="49" charset="-122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宋体" pitchFamily="2" charset="-122"/>
              </a:rPr>
              <a:t>	</a:t>
            </a:r>
            <a:endParaRPr lang="en-US" b="1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557688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经典楷体简" pitchFamily="49" charset="-122"/>
                <a:ea typeface="经典楷体简" pitchFamily="49" charset="-122"/>
              </a:rPr>
              <a:t>愿意</a:t>
            </a:r>
            <a:r>
              <a:rPr lang="zh-CN" alt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 </a:t>
            </a:r>
            <a:endParaRPr lang="en-US" altLang="zh-CN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ea typeface="经典楷体简" pitchFamily="49" charset="-122"/>
            </a:endParaRPr>
          </a:p>
          <a:p>
            <a:pPr>
              <a:defRPr/>
            </a:pP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yuan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 </a:t>
            </a:r>
            <a:r>
              <a:rPr lang="en-US" altLang="zh-CN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SimSun" pitchFamily="2" charset="-122"/>
              </a:rPr>
              <a:t>yi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								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9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/</a:t>
            </a:r>
            <a:r>
              <a:rPr lang="en-US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9</a:t>
            </a:r>
            <a:r>
              <a:rPr lang="en-MY" altLang="zh-CN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经典楷体简" pitchFamily="49" charset="-122"/>
              </a:rPr>
              <a:t> 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7448550" y="971550"/>
            <a:ext cx="1692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FFFF"/>
                </a:solidFill>
                <a:latin typeface="Comic Sans MS" pitchFamily="66" charset="0"/>
              </a:rPr>
              <a:t>Chorus</a:t>
            </a:r>
            <a:r>
              <a:rPr lang="en-US" altLang="zh-TW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Arial"/>
        <a:ea typeface="新細明體"/>
        <a:cs typeface="Arial"/>
      </a:majorFont>
      <a:minorFont>
        <a:latin typeface="Arial"/>
        <a:ea typeface="新細明體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308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Light Fellowship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City Light Fellowship</dc:creator>
  <cp:lastModifiedBy>Multimedia Dept</cp:lastModifiedBy>
  <cp:revision>47</cp:revision>
  <dcterms:created xsi:type="dcterms:W3CDTF">2009-02-21T06:22:03Z</dcterms:created>
  <dcterms:modified xsi:type="dcterms:W3CDTF">2012-08-23T00:03:37Z</dcterms:modified>
</cp:coreProperties>
</file>