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B2CA6-B034-49D2-899C-EC68668D57D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49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080D-E49F-40B1-A1FB-5275E36FA028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8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30C8-E843-4F48-835C-F987E2DAE81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3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26C15-533B-4A58-AAE6-2E15E072C90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36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1E10-94B4-403C-BBFA-32CF6E460051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21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675B-D277-4624-8768-63FCCB922315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91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0FEDE-2F4D-4AD0-8C14-B2FD6177695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4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994E3-2DAF-45AA-94E2-0D58BE67D6FA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6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E66F-3ECE-4F8F-9ACA-576EEEA00148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20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5BA7-9495-4FC5-BC01-D0ECAD1F644A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4A233-9B5B-4CF5-8E09-D9ED76A0F9C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4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D2AC1-C2A2-4C5A-A7DC-42BFA06FC1BD}" type="slidenum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8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447800"/>
            <a:ext cx="9144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是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谁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在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轻</a:t>
            </a:r>
            <a:r>
              <a:rPr lang="zh-TW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拂</a:t>
            </a:r>
            <a:r>
              <a:rPr lang="en-US" altLang="zh-TW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 </a:t>
            </a:r>
            <a:r>
              <a:rPr lang="zh-TW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竟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掀起一廉柳</a:t>
            </a:r>
            <a:r>
              <a:rPr lang="zh-TW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風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Shi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shui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zai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qing</a:t>
            </a:r>
            <a:r>
              <a:rPr lang="zh-CN" altLang="en-US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fu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 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jing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xian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qi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yi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lian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liu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feng</a:t>
            </a:r>
            <a:endParaRPr lang="en-US" altLang="zh-CN" sz="3000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MY" altLang="zh-CN" sz="29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At </a:t>
            </a:r>
            <a:r>
              <a:rPr lang="en-MY" altLang="zh-CN" sz="29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whose </a:t>
            </a:r>
            <a:r>
              <a:rPr lang="en-MY" altLang="zh-CN" sz="29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caresses the </a:t>
            </a:r>
            <a:r>
              <a:rPr lang="en-MY" altLang="zh-CN" sz="29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willows rustle in the wind</a:t>
            </a:r>
            <a:r>
              <a:rPr lang="en-US" altLang="zh-CN" sz="29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  </a:t>
            </a:r>
            <a:endParaRPr lang="zh-CN" altLang="en-US" sz="2900" b="1" i="1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SimSun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经典楷体简" pitchFamily="49" charset="-122"/>
              <a:ea typeface="经典楷体简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是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谁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的指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头 </a:t>
            </a:r>
            <a:r>
              <a:rPr lang="zh-TW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竟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漾起一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湖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涟</a:t>
            </a:r>
            <a:r>
              <a:rPr lang="zh-TW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漪</a:t>
            </a:r>
            <a:r>
              <a:rPr lang="en-US" altLang="zh-CN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Shi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shui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de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zhi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tou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  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jing</a:t>
            </a:r>
            <a:r>
              <a:rPr lang="zh-CN" altLang="en-US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yang qi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yi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hu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lian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yi</a:t>
            </a:r>
            <a:endParaRPr lang="en-US" altLang="zh-CN" sz="3000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MY" altLang="zh-CN" sz="29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At </a:t>
            </a:r>
            <a:r>
              <a:rPr lang="en-MY" altLang="zh-CN" sz="29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whose finger tips  the lake ripples o’er gently </a:t>
            </a:r>
            <a:endParaRPr lang="en-US" altLang="zh-CN" sz="2900" b="1" i="1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557688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是誰</a:t>
            </a:r>
            <a:r>
              <a:rPr lang="zh-CN" alt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？</a:t>
            </a: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	                                                                                               	</a:t>
            </a:r>
            <a:r>
              <a:rPr lang="en-AU" altLang="zh-CN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shi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en-AU" altLang="zh-CN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shui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								1/</a:t>
            </a: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7</a:t>
            </a:r>
            <a:endParaRPr lang="en-US" altLang="zh-CN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448550" y="971550"/>
            <a:ext cx="169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Comic Sans MS" pitchFamily="66" charset="0"/>
              </a:rPr>
              <a:t>Verse </a:t>
            </a:r>
            <a:r>
              <a:rPr lang="en-US" altLang="zh-TW" sz="20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altLang="zh-TW" sz="20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9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447800"/>
            <a:ext cx="9144000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是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谁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的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声</a:t>
            </a:r>
            <a:r>
              <a:rPr lang="zh-TW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音</a:t>
            </a:r>
            <a:r>
              <a:rPr lang="en-US" altLang="zh-TW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 </a:t>
            </a:r>
            <a:r>
              <a:rPr lang="zh-TW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竟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呼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起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一樹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秋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鸣</a:t>
            </a:r>
            <a:r>
              <a:rPr lang="en-US" altLang="zh-CN" sz="3000" dirty="0" err="1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shi</a:t>
            </a:r>
            <a:r>
              <a:rPr lang="en-US" altLang="zh-CN" sz="30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shui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de sheng yin  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jing</a:t>
            </a:r>
            <a:r>
              <a:rPr lang="zh-CN" altLang="en-US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hu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qi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yi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shu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qiu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ming</a:t>
            </a:r>
            <a:endParaRPr lang="en-US" altLang="zh-CN" sz="3000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MY" altLang="zh-CN" sz="29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At whose calling the </a:t>
            </a:r>
            <a:r>
              <a:rPr lang="en-MY" altLang="zh-CN" sz="29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crickets </a:t>
            </a:r>
            <a:r>
              <a:rPr lang="en-MY" altLang="zh-CN" sz="29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chorus in the trees</a:t>
            </a:r>
            <a:r>
              <a:rPr lang="en-US" altLang="zh-CN" sz="29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  </a:t>
            </a:r>
            <a:endParaRPr lang="zh-CN" altLang="en-US" sz="2900" b="1" i="1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pitchFamily="2" charset="-122"/>
              </a:rPr>
              <a:t>    </a:t>
            </a:r>
            <a:r>
              <a:rPr lang="en-US" altLang="zh-CN" sz="32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    </a:t>
            </a:r>
            <a:endParaRPr lang="en-US" altLang="zh-CN" dirty="0" smtClean="0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57688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是誰</a:t>
            </a:r>
            <a:r>
              <a:rPr lang="zh-CN" alt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？</a:t>
            </a: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	                                                                                               	</a:t>
            </a:r>
            <a:r>
              <a:rPr lang="en-AU" altLang="zh-CN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shi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en-AU" altLang="zh-CN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shui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								</a:t>
            </a: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2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/</a:t>
            </a: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7</a:t>
            </a:r>
            <a:endParaRPr lang="en-US" altLang="zh-CN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06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417023"/>
            <a:ext cx="9144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只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有你</a:t>
            </a:r>
            <a:r>
              <a:rPr lang="en-US" altLang="zh-CN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 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主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啊</a:t>
            </a:r>
            <a:r>
              <a:rPr lang="en-US" altLang="zh-CN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	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只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有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你</a:t>
            </a:r>
            <a:endParaRPr lang="en-US" altLang="zh-CN" sz="5400" b="1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  <a:cs typeface="经典楷体简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z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hi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you </a:t>
            </a:r>
            <a:r>
              <a:rPr lang="en-US" altLang="zh-CN" sz="3000" dirty="0" err="1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ni</a:t>
            </a:r>
            <a:r>
              <a:rPr lang="en-US" altLang="zh-CN" sz="30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        </a:t>
            </a:r>
            <a:r>
              <a:rPr lang="en-US" altLang="zh-CN" sz="3000" dirty="0" err="1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zhu</a:t>
            </a:r>
            <a:r>
              <a:rPr lang="en-US" altLang="zh-CN" sz="30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a        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zhi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you </a:t>
            </a:r>
            <a:r>
              <a:rPr lang="en-US" altLang="zh-CN" sz="3000" dirty="0" err="1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ni</a:t>
            </a:r>
            <a:endParaRPr lang="zh-CN" altLang="en-US" sz="3000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It is You </a:t>
            </a:r>
            <a:r>
              <a:rPr lang="en-MY" altLang="zh-CN" sz="3200" b="1" i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 Oh </a:t>
            </a: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Lord </a:t>
            </a:r>
            <a:r>
              <a:rPr lang="en-MY" altLang="zh-CN" sz="3200" b="1" i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 It </a:t>
            </a: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is </a:t>
            </a: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You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能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让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我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們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心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连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心</a:t>
            </a:r>
            <a:endParaRPr lang="en-US" altLang="zh-TW" sz="5400" b="1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  <a:cs typeface="经典楷体简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neng</a:t>
            </a:r>
            <a:r>
              <a:rPr lang="zh-CN" altLang="en-US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rang</a:t>
            </a:r>
            <a:r>
              <a:rPr lang="zh-CN" altLang="en-US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wo</a:t>
            </a:r>
            <a:r>
              <a:rPr lang="zh-CN" altLang="en-US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men</a:t>
            </a:r>
            <a:r>
              <a:rPr lang="zh-CN" altLang="en-US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xin</a:t>
            </a:r>
            <a:r>
              <a:rPr lang="zh-CN" altLang="en-US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lian</a:t>
            </a:r>
            <a:r>
              <a:rPr lang="zh-CN" altLang="en-US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xin</a:t>
            </a:r>
            <a:endParaRPr lang="en-US" altLang="zh-CN" sz="3000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MY" altLang="zh-CN" sz="3200" b="1" i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Who </a:t>
            </a: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connects us in our hearts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57688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是誰</a:t>
            </a:r>
            <a:r>
              <a:rPr lang="zh-CN" alt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？</a:t>
            </a: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	                                                                                               	</a:t>
            </a:r>
            <a:r>
              <a:rPr lang="en-AU" altLang="zh-CN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shi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en-AU" altLang="zh-CN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shui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								</a:t>
            </a:r>
            <a:r>
              <a:rPr lang="en-US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3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/</a:t>
            </a: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7</a:t>
            </a:r>
            <a:endParaRPr lang="en-US" altLang="zh-CN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448550" y="971550"/>
            <a:ext cx="169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 dirty="0" smtClean="0">
                <a:solidFill>
                  <a:srgbClr val="FFFFFF"/>
                </a:solidFill>
                <a:latin typeface="Comic Sans MS" pitchFamily="66" charset="0"/>
              </a:rPr>
              <a:t>Chorus</a:t>
            </a:r>
            <a:endParaRPr lang="en-US" altLang="zh-TW" sz="20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417023"/>
            <a:ext cx="9144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只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有你 主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啊</a:t>
            </a:r>
            <a:r>
              <a:rPr lang="en-US" altLang="zh-CN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	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只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有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你</a:t>
            </a:r>
            <a:endParaRPr lang="en-US" altLang="zh-CN" sz="5400" b="1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  <a:cs typeface="经典楷体简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z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hi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you </a:t>
            </a:r>
            <a:r>
              <a:rPr lang="en-US" altLang="zh-CN" sz="3000" dirty="0" err="1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ni</a:t>
            </a:r>
            <a:r>
              <a:rPr lang="en-US" altLang="zh-CN" sz="30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        </a:t>
            </a:r>
            <a:r>
              <a:rPr lang="en-US" altLang="zh-CN" sz="3000" dirty="0" err="1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zhu</a:t>
            </a:r>
            <a:r>
              <a:rPr lang="en-US" altLang="zh-CN" sz="30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a        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zhi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you </a:t>
            </a:r>
            <a:r>
              <a:rPr lang="en-US" altLang="zh-CN" sz="3000" dirty="0" err="1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ni</a:t>
            </a:r>
            <a:endParaRPr lang="en-US" altLang="zh-CN" sz="3000" dirty="0" smtClean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It is </a:t>
            </a:r>
            <a:r>
              <a:rPr lang="en-MY" altLang="zh-CN" sz="3200" b="1" i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You  Oh </a:t>
            </a: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Lord  </a:t>
            </a:r>
            <a:r>
              <a:rPr lang="en-MY" altLang="zh-CN" sz="3200" b="1" i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It </a:t>
            </a: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is </a:t>
            </a: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You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经典楷体简" pitchFamily="49" charset="-122"/>
              <a:ea typeface="经典楷体简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能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让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我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們心有所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依</a:t>
            </a:r>
            <a:endParaRPr lang="en-US" altLang="zh-TW" sz="5400" b="1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  <a:cs typeface="经典楷体简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neng</a:t>
            </a:r>
            <a:r>
              <a:rPr lang="zh-CN" altLang="en-US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rang</a:t>
            </a:r>
            <a:r>
              <a:rPr lang="zh-CN" altLang="en-US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wo</a:t>
            </a:r>
            <a:r>
              <a:rPr lang="zh-CN" altLang="en-US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men</a:t>
            </a:r>
            <a:r>
              <a:rPr lang="zh-CN" altLang="en-US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xin</a:t>
            </a:r>
            <a:r>
              <a:rPr lang="zh-CN" altLang="en-US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you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suo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yi</a:t>
            </a:r>
            <a:endParaRPr lang="en-US" altLang="zh-CN" sz="3000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In </a:t>
            </a: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whom our hearts find belonging</a:t>
            </a:r>
            <a:endParaRPr lang="zh-CN" altLang="en-US" sz="3200" b="1" i="1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57688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是誰</a:t>
            </a:r>
            <a:r>
              <a:rPr lang="zh-CN" alt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？</a:t>
            </a: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	                                                                                               	</a:t>
            </a:r>
            <a:r>
              <a:rPr lang="en-AU" altLang="zh-CN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shi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en-AU" altLang="zh-CN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shui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								</a:t>
            </a:r>
            <a:r>
              <a:rPr lang="en-US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4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/</a:t>
            </a: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7</a:t>
            </a:r>
            <a:endParaRPr lang="en-US" altLang="zh-CN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39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447800"/>
            <a:ext cx="9144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让</a:t>
            </a:r>
            <a:r>
              <a:rPr lang="zh-TW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我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们</a:t>
            </a:r>
            <a:r>
              <a:rPr lang="zh-TW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同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声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同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步</a:t>
            </a:r>
            <a:r>
              <a:rPr lang="zh-TW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同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迈进</a:t>
            </a:r>
            <a:endParaRPr lang="en-US" altLang="zh-TW" sz="5400" b="1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  <a:cs typeface="经典楷体简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rang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wo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men tong sheng tong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bu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tong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mai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jin</a:t>
            </a:r>
            <a:endParaRPr lang="en-US" altLang="zh-CN" sz="3000" dirty="0" smtClean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In one voice one step we will march </a:t>
            </a: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forward</a:t>
            </a:r>
            <a:endParaRPr lang="zh-CN" altLang="en-US" sz="3200" b="1" i="1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SimSun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经典楷体简" pitchFamily="49" charset="-122"/>
              <a:ea typeface="经典楷体简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教我們如何</a:t>
            </a:r>
            <a:r>
              <a:rPr lang="zh-TW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去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爱</a:t>
            </a:r>
            <a:endParaRPr lang="en-US" altLang="zh-TW" sz="5400" b="1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  <a:cs typeface="经典楷体简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jiao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wo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men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ru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he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qu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ai</a:t>
            </a:r>
            <a:endParaRPr lang="en-US" altLang="zh-CN" sz="3000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pitchFamily="2" charset="-122"/>
              </a:rPr>
              <a:t> </a:t>
            </a:r>
            <a:r>
              <a:rPr lang="en-MY" altLang="zh-CN" sz="3200" b="1" i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Teach </a:t>
            </a: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us how to love each other</a:t>
            </a:r>
            <a:endParaRPr lang="en-US" altLang="zh-CN" sz="3200" b="1" i="1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57688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是誰</a:t>
            </a:r>
            <a:r>
              <a:rPr lang="zh-CN" alt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？</a:t>
            </a: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	                                                                                               	</a:t>
            </a:r>
            <a:r>
              <a:rPr lang="en-AU" altLang="zh-CN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shi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en-AU" altLang="zh-CN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shui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								</a:t>
            </a:r>
            <a:r>
              <a:rPr lang="en-US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5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/</a:t>
            </a: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7</a:t>
            </a:r>
            <a:endParaRPr lang="en-US" altLang="zh-CN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02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447800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求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你</a:t>
            </a:r>
            <a:r>
              <a:rPr lang="zh-TW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聆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听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我們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祷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告</a:t>
            </a:r>
            <a:endParaRPr lang="en-US" altLang="zh-TW" sz="5400" b="1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  <a:cs typeface="经典楷体简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dirty="0" err="1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qiu</a:t>
            </a:r>
            <a:r>
              <a:rPr lang="en-US" altLang="zh-CN" sz="30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ni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ling ting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wo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men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dao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gao</a:t>
            </a:r>
            <a:endParaRPr lang="en-US" altLang="zh-CN" sz="3000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We entreat You to hear our prayers</a:t>
            </a:r>
            <a:r>
              <a:rPr lang="en-US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  </a:t>
            </a:r>
            <a:endParaRPr lang="zh-CN" altLang="en-US" sz="3200" b="1" i="1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pitchFamily="2" charset="-122"/>
              </a:rPr>
              <a:t>    </a:t>
            </a:r>
            <a:r>
              <a:rPr lang="en-US" altLang="zh-CN" sz="32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    </a:t>
            </a:r>
            <a:endParaRPr lang="en-US" altLang="zh-CN" dirty="0" smtClean="0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57688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是誰</a:t>
            </a:r>
            <a:r>
              <a:rPr lang="zh-CN" alt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？</a:t>
            </a: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	                                                                                               	</a:t>
            </a:r>
            <a:r>
              <a:rPr lang="en-AU" altLang="zh-CN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shi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en-AU" altLang="zh-CN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shui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								</a:t>
            </a:r>
            <a:r>
              <a:rPr lang="en-US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6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/</a:t>
            </a: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7</a:t>
            </a:r>
            <a:endParaRPr lang="en-US" altLang="zh-CN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448550" y="971550"/>
            <a:ext cx="169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 dirty="0" smtClean="0">
                <a:solidFill>
                  <a:srgbClr val="FFFFFF"/>
                </a:solidFill>
                <a:latin typeface="Comic Sans MS" pitchFamily="66" charset="0"/>
              </a:rPr>
              <a:t>Ending</a:t>
            </a:r>
            <a:endParaRPr lang="en-US" altLang="zh-TW" sz="20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432411"/>
            <a:ext cx="91440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但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愿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人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长</a:t>
            </a:r>
            <a:r>
              <a:rPr lang="zh-TW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久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 和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谐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与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共</a:t>
            </a:r>
            <a:endParaRPr lang="en-US" altLang="zh-TW" sz="5400" b="1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  <a:cs typeface="经典楷体简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dan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yuan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ren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chang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jiu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zh-CN" altLang="en-US" sz="30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  </a:t>
            </a:r>
            <a:r>
              <a:rPr lang="en-US" altLang="zh-CN" sz="30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he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xie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yu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gong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May all man dwell in </a:t>
            </a: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sweet </a:t>
            </a: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harmony</a:t>
            </a:r>
            <a:endParaRPr lang="zh-CN" altLang="en-US" sz="3200" b="1" i="1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SimSun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经典楷体简" pitchFamily="49" charset="-122"/>
              <a:ea typeface="经典楷体简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 </a:t>
            </a:r>
            <a:r>
              <a:rPr lang="zh-TW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但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愿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情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长</a:t>
            </a:r>
            <a:r>
              <a:rPr lang="zh-TW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久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  </a:t>
            </a:r>
            <a:r>
              <a:rPr lang="zh-TW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主</a:t>
            </a:r>
            <a:r>
              <a:rPr lang="zh-TW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恩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齐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颂</a:t>
            </a:r>
            <a:endParaRPr lang="en-US" altLang="zh-TW" sz="5400" b="1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  <a:cs typeface="经典楷体简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dan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yuan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qing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chang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jiu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zh-CN" altLang="en-US" sz="30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  </a:t>
            </a:r>
            <a:r>
              <a:rPr lang="en-US" altLang="zh-CN" sz="3000" dirty="0" err="1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zhu</a:t>
            </a:r>
            <a:r>
              <a:rPr lang="en-US" altLang="zh-CN" sz="30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en qi song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MY" altLang="zh-CN" sz="3200" b="1" i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  May </a:t>
            </a: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our love endure </a:t>
            </a:r>
            <a:r>
              <a:rPr lang="en-MY" altLang="zh-CN" sz="3200" b="1" i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to </a:t>
            </a: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sing Your praise</a:t>
            </a:r>
            <a:endParaRPr lang="en-US" altLang="zh-CN" sz="3200" b="1" i="1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57688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是誰</a:t>
            </a:r>
            <a:r>
              <a:rPr lang="zh-CN" alt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？</a:t>
            </a: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	                                                                                               	</a:t>
            </a:r>
            <a:r>
              <a:rPr lang="en-AU" altLang="zh-CN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shi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en-AU" altLang="zh-CN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shui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								</a:t>
            </a: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7</a:t>
            </a:r>
            <a:r>
              <a:rPr lang="en-AU" altLang="zh-CN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/</a:t>
            </a: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7</a:t>
            </a:r>
            <a:endParaRPr lang="en-US" altLang="zh-CN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448550" y="971550"/>
            <a:ext cx="169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 dirty="0" smtClean="0">
                <a:solidFill>
                  <a:srgbClr val="FFFFFF"/>
                </a:solidFill>
                <a:latin typeface="Comic Sans MS" pitchFamily="66" charset="0"/>
              </a:rPr>
              <a:t>Bridge</a:t>
            </a:r>
            <a:endParaRPr lang="en-US" altLang="zh-TW" sz="20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新細明體"/>
        <a:cs typeface="Arial"/>
      </a:majorFont>
      <a:minorFont>
        <a:latin typeface="Arial"/>
        <a:ea typeface="新細明體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244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Multimedia Dept</dc:creator>
  <cp:lastModifiedBy>Multimedia Dept</cp:lastModifiedBy>
  <cp:revision>24</cp:revision>
  <dcterms:created xsi:type="dcterms:W3CDTF">2006-08-16T00:00:00Z</dcterms:created>
  <dcterms:modified xsi:type="dcterms:W3CDTF">2012-04-21T08:24:40Z</dcterms:modified>
</cp:coreProperties>
</file>