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6" r:id="rId10"/>
    <p:sldId id="27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0DED-3CF5-4089-9F0D-CA6A191053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984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F2BD2-0DB6-4F73-8C92-D9A17A735A3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275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72E6-E943-4822-9327-774718805F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837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3AAE1-BD98-4CA1-B1D4-081E5DC56A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604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7FDC6-C119-41EC-9012-219FB98F6EA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536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F8A1-5558-4127-B72B-4057E4A2C71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146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A9F1E-094E-4B7E-A002-2BC1A9E6B4D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394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9A6EA-CF6A-4E52-82C0-586240D4DB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993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C3764-8BCB-4EB1-B57D-2ABA76B7345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430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0083-A01A-4BB5-8ADF-C441EFE8600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026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34D47-C9A4-49E0-9020-5C2F1B8C0B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757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0A5B959D-B2C8-4969-8D60-C1D7498F95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7448550" y="971550"/>
            <a:ext cx="169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chemeClr val="bg1"/>
                </a:solidFill>
                <a:latin typeface="Comic Sans MS" pitchFamily="66" charset="0"/>
                <a:ea typeface="新細明體" pitchFamily="18" charset="-120"/>
              </a:rPr>
              <a:t>Verse 1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422261"/>
            <a:ext cx="9144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在天上的父</a:t>
            </a:r>
            <a:r>
              <a:rPr lang="en-US" altLang="zh-CN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		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宝座尊贵君王</a:t>
            </a:r>
          </a:p>
          <a:p>
            <a:pPr algn="ctr">
              <a:defRPr/>
            </a:pP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z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ai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tian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shang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de </a:t>
            </a:r>
            <a:r>
              <a:rPr lang="en-US" altLang="zh-CN" sz="2800" dirty="0" err="1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fu</a:t>
            </a:r>
            <a:r>
              <a:rPr lang="en-US" altLang="zh-CN" sz="28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        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bao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zuo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jun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gui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jun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wang</a:t>
            </a:r>
            <a:endParaRPr lang="en-US" altLang="zh-CN" sz="2800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  <a:cs typeface="经典楷体简" pitchFamily="49" charset="-122"/>
            </a:endParaRPr>
          </a:p>
          <a:p>
            <a:pPr algn="ctr">
              <a:defRPr/>
            </a:pP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Father in heaven </a:t>
            </a: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revered </a:t>
            </a: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King on the </a:t>
            </a: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throne</a:t>
            </a:r>
          </a:p>
          <a:p>
            <a:pPr algn="ctr">
              <a:defRPr/>
            </a:pP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经典楷体简" pitchFamily="49" charset="-122"/>
              <a:ea typeface="经典楷体简" pitchFamily="49" charset="-122"/>
            </a:endParaRPr>
          </a:p>
          <a:p>
            <a:pPr algn="ctr">
              <a:defRPr/>
            </a:pP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公义全能真神</a:t>
            </a:r>
          </a:p>
          <a:p>
            <a:pPr algn="ctr">
              <a:defRPr/>
            </a:pP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gong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yi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quan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neng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zhen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shen</a:t>
            </a:r>
            <a:endParaRPr lang="en-US" altLang="zh-CN" sz="2800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  <a:cs typeface="经典楷体简" pitchFamily="49" charset="-122"/>
            </a:endParaRPr>
          </a:p>
          <a:p>
            <a:pPr>
              <a:defRPr/>
            </a:pP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        </a:t>
            </a:r>
            <a:r>
              <a:rPr lang="en-US" altLang="zh-CN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    </a:t>
            </a:r>
            <a:r>
              <a:rPr lang="en-US" altLang="zh-CN" sz="3200" b="1" i="1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Righteous </a:t>
            </a:r>
            <a:r>
              <a:rPr lang="en-US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almighty God</a:t>
            </a:r>
          </a:p>
          <a:p>
            <a:pPr>
              <a:defRPr/>
            </a:pPr>
            <a:endParaRPr lang="en-US" altLang="zh-CN" dirty="0">
              <a:solidFill>
                <a:schemeClr val="bg1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55768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合一祷告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经典楷体简" pitchFamily="49" charset="-122"/>
            </a:endParaRPr>
          </a:p>
          <a:p>
            <a:pPr>
              <a:defRPr/>
            </a:pP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he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yi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dao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gao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			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 </a:t>
            </a:r>
            <a:r>
              <a:rPr lang="en-AU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1/1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0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8"/>
          <p:cNvSpPr txBox="1">
            <a:spLocks noChangeArrowheads="1"/>
          </p:cNvSpPr>
          <p:nvPr/>
        </p:nvSpPr>
        <p:spPr bwMode="auto">
          <a:xfrm>
            <a:off x="7448550" y="971550"/>
            <a:ext cx="169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rgbClr val="FFFFFF"/>
                </a:solidFill>
                <a:latin typeface="Comic Sans MS" pitchFamily="66" charset="0"/>
                <a:ea typeface="新細明體" pitchFamily="18" charset="-120"/>
              </a:rPr>
              <a:t>Ending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406858"/>
            <a:ext cx="9144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同心合意祷告</a:t>
            </a:r>
            <a:endParaRPr lang="en-US" altLang="zh-CN" sz="5400" b="1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  <a:cs typeface="经典楷体简" pitchFamily="49" charset="-122"/>
            </a:endParaRPr>
          </a:p>
          <a:p>
            <a:pPr algn="ctr">
              <a:defRPr/>
            </a:pP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tong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xin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he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yi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dao</a:t>
            </a:r>
            <a:r>
              <a:rPr lang="en-US" altLang="zh-CN" sz="30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30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gao</a:t>
            </a:r>
            <a:endParaRPr lang="en-US" altLang="zh-CN" sz="3000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  <a:cs typeface="经典楷体简" pitchFamily="49" charset="-122"/>
            </a:endParaRPr>
          </a:p>
          <a:p>
            <a:pPr algn="ctr">
              <a:defRPr/>
            </a:pP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Lord in oneness we pray</a:t>
            </a:r>
            <a:endParaRPr lang="zh-CN" altLang="en-US" sz="3200" b="1" i="1" dirty="0">
              <a:solidFill>
                <a:srgbClr val="FFFFFF"/>
              </a:solidFill>
              <a:effectLst>
                <a:glow rad="139700">
                  <a:srgbClr val="6600FF"/>
                </a:glo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55768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合一祷告</a:t>
            </a:r>
            <a:endParaRPr lang="en-US" altLang="zh-CN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经典楷体简" pitchFamily="49" charset="-122"/>
            </a:endParaRPr>
          </a:p>
          <a:p>
            <a:pPr>
              <a:defRPr/>
            </a:pPr>
            <a:r>
              <a:rPr lang="en-AU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he </a:t>
            </a:r>
            <a:r>
              <a:rPr lang="en-AU" altLang="zh-CN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yi</a:t>
            </a:r>
            <a:r>
              <a:rPr lang="en-AU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  <a:r>
              <a:rPr lang="en-AU" altLang="zh-CN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dao</a:t>
            </a:r>
            <a:r>
              <a:rPr lang="en-AU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  <a:r>
              <a:rPr lang="en-AU" altLang="zh-CN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gao</a:t>
            </a:r>
            <a:r>
              <a:rPr lang="en-AU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						</a:t>
            </a:r>
            <a:r>
              <a:rPr lang="en-AU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10/1</a:t>
            </a:r>
            <a:r>
              <a:rPr lang="en-US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0</a:t>
            </a:r>
            <a:endParaRPr lang="en-US" altLang="zh-CN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25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456015"/>
            <a:ext cx="91440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经典楷体简" pitchFamily="49" charset="-122"/>
                <a:ea typeface="经典楷体简" pitchFamily="49" charset="-122"/>
              </a:rPr>
              <a:t> 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你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荣耀降临</a:t>
            </a:r>
            <a:r>
              <a:rPr lang="en-US" altLang="zh-CN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	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主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你统管万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有</a:t>
            </a:r>
            <a:endParaRPr lang="zh-CN" altLang="en-US" sz="5400" b="1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  <a:cs typeface="经典楷体简" pitchFamily="49" charset="-122"/>
            </a:endParaRPr>
          </a:p>
          <a:p>
            <a:pPr algn="ctr">
              <a:defRPr/>
            </a:pP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y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uan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ni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rong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yao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jiang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lin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 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zhu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ni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tong guan wan you</a:t>
            </a:r>
          </a:p>
          <a:p>
            <a:pPr algn="ctr">
              <a:defRPr/>
            </a:pPr>
            <a:r>
              <a:rPr lang="en-MY" altLang="zh-CN" sz="30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Your glory descend </a:t>
            </a:r>
            <a:r>
              <a:rPr lang="en-MY" altLang="zh-CN" sz="30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Lord </a:t>
            </a:r>
            <a:r>
              <a:rPr lang="en-MY" altLang="zh-CN" sz="30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You reign in all things  </a:t>
            </a:r>
            <a:endParaRPr lang="zh-CN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</a:endParaRPr>
          </a:p>
          <a:p>
            <a:pPr algn="ctr">
              <a:defRPr/>
            </a:pP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经典楷体简" pitchFamily="49" charset="-122"/>
              <a:ea typeface="经典楷体简" pitchFamily="49" charset="-122"/>
            </a:endParaRPr>
          </a:p>
          <a:p>
            <a:pPr algn="ctr">
              <a:defRPr/>
            </a:pP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你慈爱永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流</a:t>
            </a:r>
            <a:endParaRPr lang="en-US" altLang="zh-CN" sz="5400" b="1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  <a:cs typeface="经典楷体简" pitchFamily="49" charset="-122"/>
            </a:endParaRPr>
          </a:p>
          <a:p>
            <a:pPr algn="ctr">
              <a:defRPr/>
            </a:pPr>
            <a:r>
              <a:rPr lang="it-IT" altLang="zh-CN" sz="3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SimSun" pitchFamily="2" charset="-122"/>
              </a:rPr>
              <a:t> </a:t>
            </a:r>
            <a:r>
              <a:rPr lang="it-IT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ni ci ai yong liu</a:t>
            </a:r>
          </a:p>
          <a:p>
            <a:pPr algn="ctr">
              <a:defRPr/>
            </a:pP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Your love never end</a:t>
            </a:r>
            <a:endParaRPr lang="en-US" altLang="zh-CN" sz="3200" b="1" i="1" dirty="0">
              <a:solidFill>
                <a:srgbClr val="FFFFFF"/>
              </a:solidFill>
              <a:effectLst>
                <a:glow rad="139700">
                  <a:srgbClr val="6600FF"/>
                </a:glo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55768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合一祷告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经典楷体简" pitchFamily="49" charset="-122"/>
            </a:endParaRPr>
          </a:p>
          <a:p>
            <a:pPr>
              <a:defRPr/>
            </a:pP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he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yi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dao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gao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				 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  <a:r>
              <a:rPr lang="en-AU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2/1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0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7448550" y="971550"/>
            <a:ext cx="169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chemeClr val="bg1"/>
                </a:solidFill>
                <a:latin typeface="Comic Sans MS" pitchFamily="66" charset="0"/>
                <a:ea typeface="新細明體" pitchFamily="18" charset="-120"/>
              </a:rPr>
              <a:t>Verse 2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472611"/>
            <a:ext cx="91440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 耶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稣圣洁羔羊 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他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为我们而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来</a:t>
            </a:r>
            <a:endParaRPr lang="zh-CN" altLang="en-US" sz="5400" b="1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  <a:cs typeface="经典楷体简" pitchFamily="49" charset="-122"/>
            </a:endParaRPr>
          </a:p>
          <a:p>
            <a:pPr algn="ctr">
              <a:defRPr/>
            </a:pPr>
            <a:r>
              <a:rPr lang="en-US" altLang="zh-CN" sz="28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ye </a:t>
            </a:r>
            <a:r>
              <a:rPr lang="en-US" altLang="zh-CN" sz="2800" dirty="0" err="1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su</a:t>
            </a:r>
            <a:r>
              <a:rPr lang="en-US" altLang="zh-CN" sz="28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sheng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jie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gao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yang  </a:t>
            </a:r>
            <a:r>
              <a:rPr lang="en-US" altLang="zh-CN" sz="28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    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ta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wei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wo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men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er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lai</a:t>
            </a:r>
            <a:endParaRPr lang="en-US" altLang="zh-CN" sz="2800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  <a:cs typeface="经典楷体简" pitchFamily="49" charset="-122"/>
            </a:endParaRPr>
          </a:p>
          <a:p>
            <a:pPr algn="ctr">
              <a:defRPr/>
            </a:pPr>
            <a:r>
              <a:rPr lang="en-MY" altLang="zh-CN" sz="29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Jesus the Lamb of God </a:t>
            </a:r>
            <a:r>
              <a:rPr lang="en-MY" altLang="zh-CN" sz="2900" b="1" i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For </a:t>
            </a:r>
            <a:r>
              <a:rPr lang="en-MY" altLang="zh-CN" sz="29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us He came to </a:t>
            </a:r>
            <a:r>
              <a:rPr lang="en-MY" altLang="zh-CN" sz="29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earth</a:t>
            </a:r>
            <a:endParaRPr lang="zh-CN" altLang="en-US" sz="2900" b="1" i="1" dirty="0">
              <a:solidFill>
                <a:srgbClr val="FFFFFF"/>
              </a:solidFill>
              <a:effectLst>
                <a:glow rad="139700">
                  <a:srgbClr val="6600FF"/>
                </a:glow>
              </a:effectLst>
              <a:latin typeface="Comic Sans MS" pitchFamily="66" charset="0"/>
              <a:ea typeface="SimSun" pitchFamily="2" charset="-122"/>
            </a:endParaRPr>
          </a:p>
          <a:p>
            <a:pPr algn="ctr">
              <a:defRPr/>
            </a:pP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经典楷体简" pitchFamily="49" charset="-122"/>
              <a:ea typeface="经典楷体简" pitchFamily="49" charset="-122"/>
            </a:endParaRPr>
          </a:p>
          <a:p>
            <a:pPr algn="ctr">
              <a:defRPr/>
            </a:pP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背负世人罪孽</a:t>
            </a:r>
          </a:p>
          <a:p>
            <a:pPr algn="ctr">
              <a:defRPr/>
            </a:pPr>
            <a:r>
              <a:rPr lang="de-DE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bei fu shi ren zui nie</a:t>
            </a:r>
          </a:p>
          <a:p>
            <a:pPr algn="ctr">
              <a:defRPr/>
            </a:pPr>
            <a:r>
              <a:rPr lang="en-MY" altLang="zh-CN" sz="3200" b="1" i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To </a:t>
            </a: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bear all of our sins</a:t>
            </a:r>
            <a:r>
              <a:rPr lang="en-MY" altLang="zh-CN" dirty="0">
                <a:solidFill>
                  <a:schemeClr val="bg1"/>
                </a:solidFill>
                <a:latin typeface="Calibri" pitchFamily="34" charset="0"/>
                <a:ea typeface="SimSun" pitchFamily="2" charset="-122"/>
              </a:rPr>
              <a:t>	</a:t>
            </a:r>
            <a:endParaRPr lang="en-US" altLang="zh-CN" dirty="0">
              <a:solidFill>
                <a:schemeClr val="bg1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55768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合一祷告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经典楷体简" pitchFamily="49" charset="-122"/>
            </a:endParaRPr>
          </a:p>
          <a:p>
            <a:pPr>
              <a:defRPr/>
            </a:pP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he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yi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dao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gao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			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 </a:t>
            </a:r>
            <a:r>
              <a:rPr lang="en-AU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3/1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0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410593"/>
            <a:ext cx="9144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他深受羞辱  十架舍命救赎  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ta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shen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shou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chi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ru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  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shi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jia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she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ming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jiu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shu</a:t>
            </a:r>
            <a:endParaRPr lang="en-US" altLang="zh-CN" sz="2800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  <a:cs typeface="经典楷体简" pitchFamily="49" charset="-122"/>
            </a:endParaRPr>
          </a:p>
          <a:p>
            <a:pPr algn="ctr">
              <a:defRPr/>
            </a:pPr>
            <a:r>
              <a:rPr lang="en-MY" altLang="zh-CN" sz="30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He was despised and </a:t>
            </a:r>
            <a:r>
              <a:rPr lang="en-MY" altLang="zh-CN" sz="3000" b="1" i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died </a:t>
            </a:r>
            <a:r>
              <a:rPr lang="en-MY" altLang="zh-CN" sz="30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on the cross to </a:t>
            </a:r>
            <a:r>
              <a:rPr lang="en-MY" altLang="zh-CN" sz="30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save</a:t>
            </a:r>
            <a:endParaRPr lang="zh-CN" altLang="en-US" sz="3000" b="1" i="1" dirty="0">
              <a:solidFill>
                <a:srgbClr val="FFFFFF"/>
              </a:solidFill>
              <a:effectLst>
                <a:glow rad="139700">
                  <a:srgbClr val="6600FF"/>
                </a:glow>
              </a:effectLst>
              <a:latin typeface="Comic Sans MS" pitchFamily="66" charset="0"/>
              <a:ea typeface="SimSun" pitchFamily="2" charset="-122"/>
            </a:endParaRPr>
          </a:p>
          <a:p>
            <a:pPr algn="ctr">
              <a:defRPr/>
            </a:pP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经典楷体简" pitchFamily="49" charset="-122"/>
              <a:ea typeface="经典楷体简" pitchFamily="49" charset="-122"/>
            </a:endParaRPr>
          </a:p>
          <a:p>
            <a:pPr algn="ctr">
              <a:defRPr/>
            </a:pP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何等奇妙大爱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经典楷体简" pitchFamily="49" charset="-122"/>
                <a:ea typeface="经典楷体简" pitchFamily="49" charset="-122"/>
              </a:rPr>
              <a:t> </a:t>
            </a:r>
            <a:endParaRPr lang="en-US" altLang="zh-CN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经典楷体简" pitchFamily="49" charset="-122"/>
              <a:ea typeface="经典楷体简" pitchFamily="49" charset="-122"/>
            </a:endParaRPr>
          </a:p>
          <a:p>
            <a:pPr algn="ctr">
              <a:defRPr/>
            </a:pPr>
            <a:r>
              <a:rPr lang="it-IT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he deng qi miao da ai</a:t>
            </a:r>
          </a:p>
          <a:p>
            <a:pPr algn="ctr">
              <a:defRPr/>
            </a:pP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what an amazing love</a:t>
            </a:r>
            <a:endParaRPr lang="en-US" altLang="zh-CN" sz="3200" b="1" i="1" dirty="0">
              <a:solidFill>
                <a:srgbClr val="FFFFFF"/>
              </a:solidFill>
              <a:effectLst>
                <a:glow rad="139700">
                  <a:srgbClr val="6600FF"/>
                </a:glo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55768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合一祷告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经典楷体简" pitchFamily="49" charset="-122"/>
            </a:endParaRPr>
          </a:p>
          <a:p>
            <a:pPr>
              <a:defRPr/>
            </a:pP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he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yi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dao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gao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			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 </a:t>
            </a:r>
            <a:r>
              <a:rPr lang="en-AU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4/1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0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7448550" y="971550"/>
            <a:ext cx="169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chemeClr val="bg1"/>
                </a:solidFill>
                <a:latin typeface="Comic Sans MS" pitchFamily="66" charset="0"/>
                <a:ea typeface="新細明體" pitchFamily="18" charset="-120"/>
              </a:rPr>
              <a:t>Chorus 1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430289"/>
            <a:ext cx="9144000" cy="391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同心合意祈求  谦卑俯伏敬拜</a:t>
            </a:r>
          </a:p>
          <a:p>
            <a:pPr algn="ctr">
              <a:defRPr/>
            </a:pP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t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ong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xin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he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yi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qi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qiu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         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qian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bei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fu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fu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jing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bai</a:t>
            </a:r>
            <a:endParaRPr lang="en-US" altLang="zh-CN" sz="2800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  <a:cs typeface="经典楷体简" pitchFamily="49" charset="-122"/>
            </a:endParaRPr>
          </a:p>
          <a:p>
            <a:pPr algn="ctr">
              <a:defRPr/>
            </a:pPr>
            <a:r>
              <a:rPr lang="en-MY" altLang="zh-CN" sz="29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We entreat in </a:t>
            </a:r>
            <a:r>
              <a:rPr lang="en-MY" altLang="zh-CN" sz="2900" b="1" i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oneness humbly </a:t>
            </a:r>
            <a:r>
              <a:rPr lang="en-MY" altLang="zh-CN" sz="29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bow down worship</a:t>
            </a:r>
            <a:endParaRPr lang="zh-CN" altLang="en-US" sz="2900" b="1" i="1" dirty="0">
              <a:solidFill>
                <a:srgbClr val="FFFFFF"/>
              </a:solidFill>
              <a:effectLst>
                <a:glow rad="139700">
                  <a:srgbClr val="6600FF"/>
                </a:glow>
              </a:effectLst>
              <a:latin typeface="Comic Sans MS" pitchFamily="66" charset="0"/>
              <a:ea typeface="SimSun" pitchFamily="2" charset="-122"/>
            </a:endParaRPr>
          </a:p>
          <a:p>
            <a:pPr algn="ctr">
              <a:defRPr/>
            </a:pPr>
            <a:endParaRPr lang="zh-CN" altLang="en-US" sz="2800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  <a:cs typeface="经典楷体简" pitchFamily="49" charset="-122"/>
            </a:endParaRPr>
          </a:p>
          <a:p>
            <a:pPr algn="ctr">
              <a:defRPr/>
            </a:pP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愿你国度降临 	愿你旨意成全</a:t>
            </a:r>
          </a:p>
          <a:p>
            <a:pPr algn="ctr">
              <a:defRPr/>
            </a:pP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y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uan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ni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guo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du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jiang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lin</a:t>
            </a:r>
            <a:r>
              <a:rPr lang="en-US" altLang="zh-CN" sz="28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    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yuan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ni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zhi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yi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cheng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quan</a:t>
            </a:r>
            <a:endParaRPr lang="en-US" altLang="zh-CN" sz="2800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  <a:cs typeface="经典楷体简" pitchFamily="49" charset="-122"/>
            </a:endParaRPr>
          </a:p>
          <a:p>
            <a:pPr algn="ctr">
              <a:defRPr/>
            </a:pPr>
            <a:r>
              <a:rPr lang="en-MY" altLang="zh-CN" sz="2750" b="1" i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May Your </a:t>
            </a:r>
            <a:r>
              <a:rPr lang="en-MY" altLang="zh-CN" sz="275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kingdom come down </a:t>
            </a:r>
            <a:r>
              <a:rPr lang="en-MY" altLang="zh-CN" sz="2750" b="1" i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May </a:t>
            </a:r>
            <a:r>
              <a:rPr lang="en-MY" altLang="zh-CN" sz="275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Your will be done</a:t>
            </a:r>
            <a:endParaRPr lang="en-US" altLang="zh-CN" sz="2750" b="1" i="1" dirty="0">
              <a:solidFill>
                <a:srgbClr val="FFFFFF"/>
              </a:solidFill>
              <a:effectLst>
                <a:glow rad="139700">
                  <a:srgbClr val="6600FF"/>
                </a:glo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55768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合一祷告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经典楷体简" pitchFamily="49" charset="-122"/>
            </a:endParaRPr>
          </a:p>
          <a:p>
            <a:pPr>
              <a:defRPr/>
            </a:pP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he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yi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dao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gao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			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 </a:t>
            </a:r>
            <a:r>
              <a:rPr lang="en-AU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5/1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0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326418"/>
            <a:ext cx="91440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我们呼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求你名	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齐心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宣扬你国</a:t>
            </a:r>
          </a:p>
          <a:p>
            <a:pPr algn="ctr">
              <a:defRPr/>
            </a:pP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wo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men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hu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qiu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ni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ming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  qi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xin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xuan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yang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ni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guo</a:t>
            </a:r>
            <a:endParaRPr lang="en-US" altLang="zh-CN" sz="2800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  <a:cs typeface="经典楷体简" pitchFamily="49" charset="-122"/>
            </a:endParaRPr>
          </a:p>
          <a:p>
            <a:pPr algn="ctr">
              <a:defRPr/>
            </a:pPr>
            <a:r>
              <a:rPr lang="en-MY" altLang="zh-CN" sz="30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We call upon Your name declaring Your </a:t>
            </a:r>
            <a:r>
              <a:rPr lang="en-MY" altLang="zh-CN" sz="3000" b="1" i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kingdom</a:t>
            </a:r>
          </a:p>
          <a:p>
            <a:pPr algn="ctr">
              <a:defRPr/>
            </a:pPr>
            <a:endParaRPr lang="zh-CN" altLang="en-US" b="1" i="1" dirty="0">
              <a:solidFill>
                <a:srgbClr val="FFFFFF"/>
              </a:solidFill>
              <a:effectLst>
                <a:glow rad="139700">
                  <a:srgbClr val="6600FF"/>
                </a:glow>
              </a:effectLst>
              <a:latin typeface="Comic Sans MS" pitchFamily="66" charset="0"/>
              <a:ea typeface="SimSun" pitchFamily="2" charset="-122"/>
            </a:endParaRPr>
          </a:p>
          <a:p>
            <a:pPr algn="ctr">
              <a:defRPr/>
            </a:pPr>
            <a:r>
              <a:rPr lang="zh-CN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 愿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万民归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向 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 你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荣耀国度</a:t>
            </a:r>
          </a:p>
          <a:p>
            <a:pPr algn="ctr">
              <a:defRPr/>
            </a:pP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yuan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wan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ming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gui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xiang</a:t>
            </a:r>
            <a:r>
              <a:rPr lang="en-US" altLang="zh-CN" sz="28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    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ni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rong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yao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guo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du</a:t>
            </a:r>
          </a:p>
          <a:p>
            <a:pPr algn="ctr">
              <a:defRPr/>
            </a:pPr>
            <a:r>
              <a:rPr lang="en-MY" altLang="zh-CN" sz="3200" b="1" i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May </a:t>
            </a: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man return to Your glorious kingdom</a:t>
            </a:r>
            <a:endParaRPr lang="zh-CN" altLang="en-US" sz="3200" b="1" i="1" dirty="0">
              <a:solidFill>
                <a:srgbClr val="FFFFFF"/>
              </a:solidFill>
              <a:effectLst>
                <a:glow rad="139700">
                  <a:srgbClr val="6600FF"/>
                </a:glow>
              </a:effectLst>
              <a:latin typeface="Comic Sans MS" pitchFamily="66" charset="0"/>
              <a:ea typeface="SimSun" pitchFamily="2" charset="-122"/>
            </a:endParaRPr>
          </a:p>
          <a:p>
            <a:pPr algn="ctr">
              <a:defRPr/>
            </a:pPr>
            <a:endParaRPr lang="en-US" altLang="zh-CN" dirty="0">
              <a:solidFill>
                <a:schemeClr val="bg1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55768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合一祷告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经典楷体简" pitchFamily="49" charset="-122"/>
            </a:endParaRPr>
          </a:p>
          <a:p>
            <a:pPr>
              <a:defRPr/>
            </a:pP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he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yi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dao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gao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			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 </a:t>
            </a:r>
            <a:r>
              <a:rPr lang="en-AU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6/1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0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448550" y="971550"/>
            <a:ext cx="169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chemeClr val="bg1"/>
                </a:solidFill>
                <a:latin typeface="Comic Sans MS" pitchFamily="66" charset="0"/>
                <a:ea typeface="新細明體" pitchFamily="18" charset="-120"/>
              </a:rPr>
              <a:t>Chorus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8"/>
          <p:cNvSpPr txBox="1">
            <a:spLocks noChangeArrowheads="1"/>
          </p:cNvSpPr>
          <p:nvPr/>
        </p:nvSpPr>
        <p:spPr bwMode="auto">
          <a:xfrm>
            <a:off x="7448550" y="971550"/>
            <a:ext cx="169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chemeClr val="bg1"/>
                </a:solidFill>
                <a:latin typeface="Comic Sans MS" pitchFamily="66" charset="0"/>
                <a:ea typeface="新細明體" pitchFamily="18" charset="-120"/>
              </a:rPr>
              <a:t>Chorus 2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480305"/>
            <a:ext cx="91440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求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主赐下灵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火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	来复兴我们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经典楷体简" pitchFamily="49" charset="-122"/>
                <a:ea typeface="经典楷体简" pitchFamily="49" charset="-122"/>
              </a:rPr>
              <a:t>	</a:t>
            </a:r>
          </a:p>
          <a:p>
            <a:pPr algn="ctr">
              <a:defRPr/>
            </a:pP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q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iu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zhu</a:t>
            </a:r>
            <a:r>
              <a:rPr lang="en-US" altLang="zh-CN" sz="28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ci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xia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ling </a:t>
            </a:r>
            <a:r>
              <a:rPr lang="en-US" altLang="zh-CN" sz="2800" dirty="0" err="1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huo</a:t>
            </a:r>
            <a:r>
              <a:rPr lang="en-US" altLang="zh-CN" sz="28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     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lai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fu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xing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wo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men</a:t>
            </a:r>
          </a:p>
          <a:p>
            <a:pPr algn="ctr">
              <a:defRPr/>
            </a:pPr>
            <a:r>
              <a:rPr lang="en-MY" altLang="zh-CN" sz="30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Lord send Your holy fire </a:t>
            </a:r>
            <a:r>
              <a:rPr lang="en-MY" altLang="zh-CN" sz="3000" b="1" i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revive </a:t>
            </a:r>
            <a:r>
              <a:rPr lang="en-MY" altLang="zh-CN" sz="30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renew </a:t>
            </a:r>
            <a:r>
              <a:rPr lang="en-MY" altLang="zh-CN" sz="3000" b="1" i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us may</a:t>
            </a:r>
            <a:endParaRPr lang="en-MY" altLang="zh-CN" sz="3000" b="1" i="1" dirty="0">
              <a:solidFill>
                <a:srgbClr val="FFFFFF"/>
              </a:solidFill>
              <a:effectLst>
                <a:glow rad="139700">
                  <a:srgbClr val="6600FF"/>
                </a:glow>
              </a:effectLst>
              <a:latin typeface="Comic Sans MS" pitchFamily="66" charset="0"/>
              <a:ea typeface="SimSun" pitchFamily="2" charset="-122"/>
            </a:endParaRPr>
          </a:p>
          <a:p>
            <a:pPr algn="ctr">
              <a:defRPr/>
            </a:pP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经典楷体简" pitchFamily="49" charset="-122"/>
              <a:ea typeface="经典楷体简" pitchFamily="49" charset="-122"/>
            </a:endParaRPr>
          </a:p>
          <a:p>
            <a:pPr algn="ctr">
              <a:defRPr/>
            </a:pP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愿你国度降临 	愿你旨意成全</a:t>
            </a:r>
          </a:p>
          <a:p>
            <a:pPr algn="ctr">
              <a:defRPr/>
            </a:pP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yuan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ni</a:t>
            </a:r>
            <a:r>
              <a:rPr lang="en-US" altLang="zh-CN" sz="28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guo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du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jiang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lin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   </a:t>
            </a:r>
            <a:r>
              <a:rPr lang="en-US" altLang="zh-CN" sz="2800" dirty="0" err="1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yuan</a:t>
            </a:r>
            <a:r>
              <a:rPr lang="en-US" altLang="zh-CN" sz="28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ni</a:t>
            </a:r>
            <a:r>
              <a:rPr lang="en-US" altLang="zh-CN" sz="28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zhi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yi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cheng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quan</a:t>
            </a:r>
            <a:endParaRPr lang="en-US" altLang="zh-CN" sz="2800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  <a:cs typeface="经典楷体简" pitchFamily="49" charset="-122"/>
            </a:endParaRPr>
          </a:p>
          <a:p>
            <a:pPr algn="ctr">
              <a:defRPr/>
            </a:pPr>
            <a:r>
              <a:rPr lang="en-MY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</a:rPr>
              <a:t> </a:t>
            </a:r>
            <a:r>
              <a:rPr lang="en-MY" altLang="zh-CN" sz="30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Your kingdom come down May Your will be down</a:t>
            </a:r>
            <a:endParaRPr lang="zh-CN" altLang="en-US" sz="3000" b="1" i="1" dirty="0">
              <a:solidFill>
                <a:srgbClr val="FFFFFF"/>
              </a:solidFill>
              <a:effectLst>
                <a:glow rad="139700">
                  <a:srgbClr val="6600FF"/>
                </a:glo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55768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合一祷告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经典楷体简" pitchFamily="49" charset="-122"/>
            </a:endParaRPr>
          </a:p>
          <a:p>
            <a:pPr>
              <a:defRPr/>
            </a:pP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he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yi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dao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gao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			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 </a:t>
            </a:r>
            <a:r>
              <a:rPr lang="en-AU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7/1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0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449528"/>
            <a:ext cx="91440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我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们渴慕你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灵	来更新我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们	</a:t>
            </a:r>
          </a:p>
          <a:p>
            <a:pPr algn="ctr">
              <a:defRPr/>
            </a:pP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w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o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men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hu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qiu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ni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ling </a:t>
            </a:r>
            <a:r>
              <a:rPr lang="en-US" altLang="zh-CN" sz="28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     </a:t>
            </a:r>
            <a:r>
              <a:rPr lang="en-US" altLang="zh-CN" sz="2800" dirty="0" err="1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lai</a:t>
            </a:r>
            <a:r>
              <a:rPr lang="en-US" altLang="zh-CN" sz="28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geng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xin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wo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men</a:t>
            </a:r>
            <a:endParaRPr lang="en-US" altLang="zh-CN" sz="3200" b="1" i="1" dirty="0">
              <a:solidFill>
                <a:srgbClr val="FFFFFF"/>
              </a:solidFill>
              <a:effectLst>
                <a:glow rad="139700">
                  <a:srgbClr val="6600FF"/>
                </a:glow>
              </a:effectLst>
              <a:latin typeface="Comic Sans MS" pitchFamily="66" charset="0"/>
              <a:ea typeface="SimSun" pitchFamily="2" charset="-122"/>
            </a:endParaRPr>
          </a:p>
          <a:p>
            <a:pPr algn="ctr">
              <a:defRPr/>
            </a:pP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We long for Your Spirit  come and renew us</a:t>
            </a:r>
            <a:endParaRPr lang="zh-CN" altLang="en-US" sz="3200" b="1" i="1" dirty="0">
              <a:solidFill>
                <a:srgbClr val="FFFFFF"/>
              </a:solidFill>
              <a:effectLst>
                <a:glow rad="139700">
                  <a:srgbClr val="6600FF"/>
                </a:glow>
              </a:effectLst>
              <a:latin typeface="Comic Sans MS" pitchFamily="66" charset="0"/>
              <a:ea typeface="SimSun" pitchFamily="2" charset="-122"/>
            </a:endParaRPr>
          </a:p>
          <a:p>
            <a:pPr algn="ctr">
              <a:defRPr/>
            </a:pP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经典楷体简" pitchFamily="49" charset="-122"/>
              <a:ea typeface="经典楷体简" pitchFamily="49" charset="-122"/>
            </a:endParaRPr>
          </a:p>
          <a:p>
            <a:pPr algn="ctr">
              <a:defRPr/>
            </a:pP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献上一切所有	单单为你而活</a:t>
            </a:r>
            <a:endParaRPr lang="en-US" altLang="zh-CN" sz="5400" b="1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  <a:cs typeface="经典楷体简" pitchFamily="49" charset="-122"/>
            </a:endParaRPr>
          </a:p>
          <a:p>
            <a:pPr algn="ctr">
              <a:defRPr/>
            </a:pP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x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ian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shang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yi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qie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suo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you      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dan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dan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lai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ni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er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huo</a:t>
            </a:r>
            <a:endParaRPr lang="en-US" altLang="zh-CN" sz="2800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  <a:cs typeface="经典楷体简" pitchFamily="49" charset="-122"/>
            </a:endParaRPr>
          </a:p>
          <a:p>
            <a:pPr algn="ctr">
              <a:defRPr/>
            </a:pPr>
            <a:r>
              <a:rPr lang="en-MY" altLang="zh-CN" sz="3200" b="1" i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We </a:t>
            </a: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offer up our all   and live for You alone</a:t>
            </a:r>
            <a:endParaRPr lang="en-US" altLang="zh-CN" sz="3200" b="1" i="1" dirty="0">
              <a:solidFill>
                <a:srgbClr val="FFFFFF"/>
              </a:solidFill>
              <a:effectLst>
                <a:glow rad="139700">
                  <a:srgbClr val="6600FF"/>
                </a:glo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55768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合一祷告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经典楷体简" pitchFamily="49" charset="-122"/>
            </a:endParaRPr>
          </a:p>
          <a:p>
            <a:pPr>
              <a:defRPr/>
            </a:pP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he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yi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dao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gao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			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 </a:t>
            </a:r>
            <a:r>
              <a:rPr lang="en-AU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8/1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0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7448550" y="971550"/>
            <a:ext cx="169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chemeClr val="bg1"/>
                </a:solidFill>
                <a:latin typeface="Comic Sans MS" pitchFamily="66" charset="0"/>
                <a:ea typeface="新細明體" pitchFamily="18" charset="-120"/>
              </a:rPr>
              <a:t>Bridge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526472"/>
            <a:ext cx="91440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50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这是主你的应许无论我们求什么</a:t>
            </a:r>
            <a:endParaRPr lang="zh-CN" altLang="en-US" sz="5000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  <a:cs typeface="经典楷体简" pitchFamily="49" charset="-122"/>
            </a:endParaRPr>
          </a:p>
          <a:p>
            <a:pPr algn="ctr">
              <a:defRPr/>
            </a:pP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zhe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shi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zhu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ni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de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ying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xu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wu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lun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wo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men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qiu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shen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me</a:t>
            </a:r>
          </a:p>
          <a:p>
            <a:pPr algn="ctr">
              <a:defRPr/>
            </a:pPr>
            <a:r>
              <a:rPr lang="en-MY" altLang="zh-CN" sz="26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Lord this is Your assurance </a:t>
            </a:r>
            <a:r>
              <a:rPr lang="en-MY" altLang="zh-CN" sz="2600" b="1" i="1" dirty="0" smtClean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no </a:t>
            </a:r>
            <a:r>
              <a:rPr lang="en-MY" altLang="zh-CN" sz="26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matter what we ask for</a:t>
            </a:r>
            <a:endParaRPr lang="zh-CN" altLang="en-US" sz="2600" b="1" i="1" dirty="0">
              <a:solidFill>
                <a:srgbClr val="FFFFFF"/>
              </a:solidFill>
              <a:effectLst>
                <a:glow rad="139700">
                  <a:srgbClr val="6600FF"/>
                </a:glow>
              </a:effectLst>
              <a:latin typeface="Comic Sans MS" pitchFamily="66" charset="0"/>
              <a:ea typeface="SimSun" pitchFamily="2" charset="-122"/>
            </a:endParaRPr>
          </a:p>
          <a:p>
            <a:pPr algn="ctr">
              <a:defRPr/>
            </a:pP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经典楷体简" pitchFamily="49" charset="-122"/>
              <a:ea typeface="经典楷体简" pitchFamily="49" charset="-122"/>
            </a:endParaRPr>
          </a:p>
          <a:p>
            <a:pPr algn="ctr">
              <a:defRPr/>
            </a:pPr>
            <a:r>
              <a:rPr lang="zh-CN" altLang="en-US" sz="5400" b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经典楷体简" pitchFamily="49" charset="-122"/>
              </a:rPr>
              <a:t>只要我们同心合意祷告</a:t>
            </a:r>
          </a:p>
          <a:p>
            <a:pPr algn="ctr">
              <a:defRPr/>
            </a:pP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z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hi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yao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wo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men tong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xin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he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yi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dao</a:t>
            </a:r>
            <a:r>
              <a:rPr lang="en-US" altLang="zh-CN" sz="2800" dirty="0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effectLst>
                  <a:glow rad="139700">
                    <a:srgbClr val="6600FF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经典楷体简" pitchFamily="49" charset="-122"/>
                <a:cs typeface="经典楷体简" pitchFamily="49" charset="-122"/>
              </a:rPr>
              <a:t>gao</a:t>
            </a:r>
            <a:endParaRPr lang="en-US" altLang="zh-CN" sz="2800" dirty="0">
              <a:solidFill>
                <a:srgbClr val="FFFFFF"/>
              </a:solidFill>
              <a:effectLst>
                <a:glow rad="139700">
                  <a:srgbClr val="6600FF"/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经典楷体简" pitchFamily="49" charset="-122"/>
              <a:cs typeface="经典楷体简" pitchFamily="49" charset="-122"/>
            </a:endParaRPr>
          </a:p>
          <a:p>
            <a:pPr algn="ctr">
              <a:defRPr/>
            </a:pPr>
            <a:r>
              <a:rPr lang="en-MY" altLang="zh-CN" sz="3200" b="1" i="1" dirty="0">
                <a:solidFill>
                  <a:srgbClr val="FFFFFF"/>
                </a:solidFill>
                <a:effectLst>
                  <a:glow rad="139700">
                    <a:srgbClr val="6600FF"/>
                  </a:glow>
                </a:effectLst>
                <a:latin typeface="Comic Sans MS" pitchFamily="66" charset="0"/>
                <a:ea typeface="SimSun" pitchFamily="2" charset="-122"/>
              </a:rPr>
              <a:t>You will answer when we pray in oneness</a:t>
            </a:r>
            <a:endParaRPr lang="en-US" altLang="zh-CN" sz="3200" b="1" i="1" dirty="0">
              <a:solidFill>
                <a:srgbClr val="FFFFFF"/>
              </a:solidFill>
              <a:effectLst>
                <a:glow rad="139700">
                  <a:srgbClr val="6600FF"/>
                </a:glo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55768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	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楷体简" pitchFamily="49" charset="-122"/>
              </a:rPr>
              <a:t>合一祷告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经典楷体简" pitchFamily="49" charset="-122"/>
            </a:endParaRPr>
          </a:p>
          <a:p>
            <a:pPr>
              <a:defRPr/>
            </a:pP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he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yi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dao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</a:t>
            </a:r>
            <a:r>
              <a:rPr lang="en-AU" altLang="zh-CN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gao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					</a:t>
            </a:r>
            <a:r>
              <a:rPr lang="en-AU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 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9</a:t>
            </a:r>
            <a:r>
              <a:rPr lang="en-AU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/1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0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6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265</Words>
  <Application>Microsoft Office PowerPoint</Application>
  <PresentationFormat>On-screen Show (4:3)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新細明體</vt:lpstr>
      <vt:lpstr>Comic Sans MS</vt:lpstr>
      <vt:lpstr>经典楷体简</vt:lpstr>
      <vt:lpstr>SimSun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Loke</dc:creator>
  <cp:lastModifiedBy>Multimedia Dept</cp:lastModifiedBy>
  <cp:revision>19</cp:revision>
  <dcterms:created xsi:type="dcterms:W3CDTF">2005-06-19T16:28:41Z</dcterms:created>
  <dcterms:modified xsi:type="dcterms:W3CDTF">2012-10-27T11:25:56Z</dcterms:modified>
</cp:coreProperties>
</file>