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59" r:id="rId1"/>
    <p:sldMasterId id="2147483671" r:id="rId2"/>
    <p:sldMasterId id="2147483683" r:id="rId3"/>
  </p:sldMasterIdLst>
  <p:sldIdLst>
    <p:sldId id="256" r:id="rId5"/>
  </p:sldIdLst>
  <p:sldSz cx="12192000" cy="6858000"/>
  <p:notesSz cx="6857895" cy="9143861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7013" autoAdjust="0"/>
    <p:restoredTop sz="99500" autoAdjust="0"/>
  </p:normalViewPr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478611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227260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234948"/>
      </p:ext>
    </p:extLst>
  </p:cSld>
  <p:clrMapOvr>
    <a:masterClrMapping/>
  </p:clrMapOvr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696293"/>
      </p:ext>
    </p:extLst>
  </p:cSld>
  <p:clrMapOvr>
    <a:masterClrMapping/>
  </p:clrMapOvr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839041"/>
      </p:ext>
    </p:extLst>
  </p:cSld>
  <p:clrMapOvr>
    <a:masterClrMapping/>
  </p:clrMapOvr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9075"/>
      </p:ext>
    </p:extLst>
  </p:cSld>
  <p:clrMapOvr>
    <a:masterClrMapping/>
  </p:clrMapOvr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653042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4818"/>
      </p:ext>
    </p:extLst>
  </p:cSld>
  <p:clrMapOvr>
    <a:masterClrMapping/>
  </p:clrMapOvr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395666"/>
      </p:ext>
    </p:extLst>
  </p:cSld>
  <p:clrMapOvr>
    <a:masterClrMapping/>
  </p:clrMapOvr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786262"/>
      </p:ext>
    </p:extLst>
  </p:cSld>
  <p:clrMapOvr>
    <a:masterClrMapping/>
  </p:clrMapOvr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98528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03530"/>
      </p:ext>
    </p:extLst>
  </p:cSld>
  <p:clrMapOvr>
    <a:masterClrMapping/>
  </p:clrMapOvr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74529"/>
      </p:ext>
    </p:extLst>
  </p:cSld>
  <p:clrMapOvr>
    <a:masterClrMapping/>
  </p:clrMapOvr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920573"/>
      </p:ext>
    </p:extLst>
  </p:cSld>
  <p:clrMapOvr>
    <a:masterClrMapping/>
  </p:clrMapOvr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52266"/>
      </p:ext>
    </p:extLst>
  </p:cSld>
  <p:clrMapOvr>
    <a:masterClrMapping/>
  </p:clrMapOvr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887846"/>
      </p:ext>
    </p:extLst>
  </p:cSld>
  <p:clrMapOvr>
    <a:masterClrMapping/>
  </p:clrMapOvr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557557"/>
      </p:ext>
    </p:extLst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506285"/>
      </p:ext>
    </p:extLst>
  </p:cSld>
  <p:clrMapOvr>
    <a:masterClrMapping/>
  </p:clrMapOvr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99884"/>
      </p:ext>
    </p:extLst>
  </p:cSld>
  <p:clrMapOvr>
    <a:masterClrMapping/>
  </p:clrMapOvr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78283"/>
      </p:ext>
    </p:extLst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629057"/>
      </p:ext>
    </p:extLst>
  </p:cSld>
  <p:clrMapOvr>
    <a:masterClrMapping/>
  </p:clrMapOvr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12110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899671"/>
      </p:ext>
    </p:extLst>
  </p:cSld>
  <p:clrMapOvr>
    <a:masterClrMapping/>
  </p:clrMapOvr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938250"/>
      </p:ext>
    </p:extLst>
  </p:cSld>
  <p:clrMapOvr>
    <a:masterClrMapping/>
  </p:clrMapOvr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603296"/>
      </p:ext>
    </p:extLst>
  </p:cSld>
  <p:clrMapOvr>
    <a:masterClrMapping/>
  </p:clrMapOvr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867941"/>
      </p:ext>
    </p:extLst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974488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723761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201334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14914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953539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878756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01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838200" y="365124"/>
            <a:ext cx="10515600" cy="132556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 rot="0">
            <a:off x="838200" y="1825625"/>
            <a:ext cx="10515600" cy="435133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 rot="0">
            <a:off x="8382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fld id="{CAD2D6BD-DE1B-4B5F-8B41-2702339687B9}" type="datetime1">
              <a:rPr lang="zh-CN" altLang="en-US" sz="120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2016-5-16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 rot="0">
            <a:off x="4038600" y="6356349"/>
            <a:ext cx="41148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 rot="0">
            <a:off x="86106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l" defTabSz="914400" eaLnBrk="1" fontAlgn="auto" latinLnBrk="0" hangingPunct="1">
        <a:lnSpc>
          <a:spcPct val="90000"/>
        </a:lnSpc>
        <a:spcBef>
          <a:spcPts val="0"/>
        </a:spcBef>
        <a:buNone/>
        <a:defRPr sz="4400" kern="1200">
          <a:solidFill>
            <a:schemeClr val="tx1"/>
          </a:solidFill>
          <a:latin typeface="Calibri Light" pitchFamily="0" charset="0"/>
          <a:ea typeface="宋体" pitchFamily="0" charset="0"/>
          <a:cs typeface="Calibri Light" pitchFamily="0" charset="0"/>
        </a:defRPr>
      </a:lvl1pPr>
    </p:titleStyle>
    <p:bodyStyle>
      <a:lvl1pPr marL="228600" indent="-228600" algn="l" defTabSz="914400" eaLnBrk="1" fontAlgn="auto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6858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Masters/slideMaster2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title"/>
          </p:nvPr>
        </p:nvSpPr>
        <p:spPr>
          <a:xfrm rot="0">
            <a:off x="838200" y="365124"/>
            <a:ext cx="10515600" cy="132556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body" idx="1"/>
          </p:nvPr>
        </p:nvSpPr>
        <p:spPr>
          <a:xfrm rot="0">
            <a:off x="838200" y="1825625"/>
            <a:ext cx="10515600" cy="435133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 rot="0">
            <a:off x="8382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 rot="0">
            <a:off x="4038600" y="6356349"/>
            <a:ext cx="41148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 rot="0">
            <a:off x="86106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914400" eaLnBrk="1" fontAlgn="auto" latinLnBrk="0" hangingPunct="1">
        <a:lnSpc>
          <a:spcPct val="90000"/>
        </a:lnSpc>
        <a:spcBef>
          <a:spcPts val="0"/>
        </a:spcBef>
        <a:buNone/>
        <a:defRPr sz="4400" kern="1200">
          <a:solidFill>
            <a:schemeClr val="tx1"/>
          </a:solidFill>
          <a:latin typeface="Calibri Light" pitchFamily="0" charset="0"/>
          <a:ea typeface="宋体" pitchFamily="0" charset="0"/>
          <a:cs typeface="Calibri Light" pitchFamily="0" charset="0"/>
        </a:defRPr>
      </a:lvl1pPr>
    </p:titleStyle>
    <p:bodyStyle>
      <a:lvl1pPr marL="228600" indent="-228600" algn="l" defTabSz="914400" eaLnBrk="1" fontAlgn="auto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6858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Masters/slideMaster3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"/>
          <p:cNvSpPr>
            <a:spLocks noGrp="1"/>
          </p:cNvSpPr>
          <p:nvPr>
            <p:ph type="dt" idx="10"/>
          </p:nvPr>
        </p:nvSpPr>
        <p:spPr>
          <a:xfrm rot="0">
            <a:off x="8382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endParaRPr lang="zh-CN" altLang="en-US">
              <a:latin typeface="Times New Roman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13" name="文本框"/>
          <p:cNvSpPr>
            <a:spLocks noGrp="1"/>
          </p:cNvSpPr>
          <p:nvPr>
            <p:ph type="ftr"/>
          </p:nvPr>
        </p:nvSpPr>
        <p:spPr>
          <a:xfrm rot="0">
            <a:off x="4038600" y="6356349"/>
            <a:ext cx="41148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endParaRPr lang="zh-CN" altLang="en-US">
              <a:latin typeface="Times New Roman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14" name="文本框"/>
          <p:cNvSpPr>
            <a:spLocks noGrp="1"/>
          </p:cNvSpPr>
          <p:nvPr>
            <p:ph type="sldNum"/>
          </p:nvPr>
        </p:nvSpPr>
        <p:spPr>
          <a:xfrm rot="0">
            <a:off x="8610600" y="6356349"/>
            <a:ext cx="27432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0"/>
                <a:cs typeface="Times New Roman" pitchFamily="0" charset="0"/>
              </a:rPr>
              <a:t>&lt;#&gt;</a:t>
            </a:fld>
            <a:endParaRPr lang="zh-CN" altLang="en-US">
              <a:latin typeface="Times New Roman" pitchFamily="0" charset="0"/>
              <a:ea typeface="宋体" pitchFamily="0" charset="0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2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eaLnBrk="1" fontAlgn="auto" latinLnBrk="0" hangingPunct="1">
        <a:lnSpc>
          <a:spcPct val="90000"/>
        </a:lnSpc>
        <a:spcBef>
          <a:spcPts val="0"/>
        </a:spcBef>
        <a:buNone/>
        <a:defRPr sz="4400" kern="1200">
          <a:solidFill>
            <a:schemeClr val="tx1"/>
          </a:solidFill>
          <a:latin typeface="Calibri Light" pitchFamily="0" charset="0"/>
          <a:ea typeface="宋体" pitchFamily="0" charset="0"/>
          <a:cs typeface="Calibri Light" pitchFamily="0" charset="0"/>
        </a:defRPr>
      </a:lvl1pPr>
    </p:titleStyle>
    <p:bodyStyle>
      <a:lvl1pPr marL="228600" indent="-228600" algn="l" defTabSz="914400" eaLnBrk="1" fontAlgn="auto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6858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lnSpc>
          <a:spcPct val="90000"/>
        </a:lnSpc>
        <a:spcBef>
          <a:spcPts val="500"/>
        </a:spcBef>
        <a:buNone/>
        <a:defRPr sz="1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.jpg"/><Relationship Id="rId2" Type="http://schemas.openxmlformats.org/officeDocument/2006/relationships/image" Target="../media/2.jpg"/><Relationship Id="rId3" Type="http://schemas.openxmlformats.org/officeDocument/2006/relationships/slideLayout" Target="../slideLayouts/slideLayout29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"/>
          <p:cNvSpPr>
            <a:spLocks noGrp="1"/>
          </p:cNvSpPr>
          <p:nvPr>
            <p:ph type="body" idx="1"/>
          </p:nvPr>
        </p:nvSpPr>
        <p:spPr>
          <a:xfrm rot="0">
            <a:off x="2463985" y="1078110"/>
            <a:ext cx="7528252" cy="495225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||</a:t>
            </a:r>
            <a:r>
              <a:rPr lang="zh-CN" altLang="en-US" sz="2800" b="1" u="none" strike="noStrike" kern="1200" cap="none" spc="0" baseline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：</a:t>
            </a:r>
            <a:r>
              <a:rPr lang="zh-CN" altLang="en-US" sz="2800" b="1" u="none" strike="noStrike" kern="1200" cap="none" spc="0" baseline="0">
                <a:solidFill>
                  <a:srgbClr val="0070C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天空</a:t>
            </a:r>
            <a:r>
              <a:rPr lang="zh-CN" altLang="en-US" sz="2800" b="1" u="none" strike="noStrike" kern="1200" cap="none" spc="0" baseline="0">
                <a:solidFill>
                  <a:srgbClr val="0070C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的</a:t>
            </a:r>
            <a:r>
              <a:rPr lang="zh-CN" altLang="en-US" sz="2800" b="1" u="none" strike="noStrike" kern="1200" cap="none" spc="0" baseline="0">
                <a:solidFill>
                  <a:srgbClr val="C55A11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鸟儿</a:t>
            </a: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</a:t>
            </a:r>
            <a:r>
              <a:rPr lang="zh-CN" altLang="en-US" sz="2800" b="1" u="none" strike="noStrike" kern="1200" cap="none" spc="0" baseline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树</a:t>
            </a:r>
            <a:r>
              <a:rPr lang="zh-CN" altLang="en-US" sz="2800" b="1" u="none" strike="noStrike" kern="1200" cap="none" spc="0" baseline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上的</a:t>
            </a:r>
            <a:r>
              <a:rPr lang="zh-CN" altLang="en-US" sz="2800" b="1" u="none" strike="noStrike" kern="1200" cap="none" spc="0" baseline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知了</a:t>
            </a: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</a:t>
            </a:r>
            <a:endParaRPr lang="en-US" altLang="zh-CN" sz="2800" b="1" u="none" strike="noStrike" kern="1200" cap="none" spc="0" baseline="0">
              <a:solidFill>
                <a:srgbClr val="FFC000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</a:t>
            </a:r>
            <a:r>
              <a:rPr lang="zh-CN" altLang="en-US" sz="2800" b="1" u="none" strike="noStrike" kern="1200" cap="none" spc="0" baseline="0">
                <a:solidFill>
                  <a:srgbClr val="38572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织成</a:t>
            </a:r>
            <a:r>
              <a:rPr lang="zh-CN" altLang="en-US" sz="2800" b="1" u="none" strike="noStrike" kern="1200" cap="none" spc="0" baseline="0">
                <a:solidFill>
                  <a:srgbClr val="38572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一</a:t>
            </a:r>
            <a:r>
              <a:rPr lang="zh-CN" altLang="en-US" sz="2800" b="1" u="none" strike="noStrike" kern="1200" cap="none" spc="0" baseline="0">
                <a:solidFill>
                  <a:srgbClr val="38572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首 </a:t>
            </a:r>
            <a:r>
              <a:rPr lang="zh-CN" altLang="en-US" sz="2800" b="1" u="none" strike="noStrike" kern="1200" cap="none" spc="0" baseline="0">
                <a:solidFill>
                  <a:srgbClr val="04F6FC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美妙乐章</a:t>
            </a:r>
            <a:endParaRPr lang="en-US" altLang="zh-CN" sz="2800" b="1" u="none" strike="noStrike" kern="1200" cap="none" spc="0" baseline="0">
              <a:solidFill>
                <a:srgbClr val="04F6FC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</a:t>
            </a:r>
            <a:r>
              <a:rPr lang="zh-CN" altLang="en-US" sz="2800" b="1" u="none" strike="noStrike" kern="1200" cap="none" spc="0" baseline="0">
                <a:solidFill>
                  <a:srgbClr val="92D05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慈爱</a:t>
            </a:r>
            <a:r>
              <a:rPr lang="zh-CN" altLang="en-US" sz="2800" b="1" u="none" strike="noStrike" kern="1200" cap="none" spc="0" baseline="0">
                <a:solidFill>
                  <a:srgbClr val="92D05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的天父 </a:t>
            </a:r>
            <a:r>
              <a:rPr lang="zh-CN" altLang="en-US" sz="2800" b="1" u="none" strike="noStrike" kern="1200" cap="none" spc="0" baseline="0">
                <a:solidFill>
                  <a:srgbClr val="FF006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赐</a:t>
            </a:r>
            <a:r>
              <a:rPr lang="zh-CN" altLang="en-US" sz="2800" b="1" u="none" strike="noStrike" kern="1200" cap="none" spc="0" baseline="0">
                <a:solidFill>
                  <a:srgbClr val="FF006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下这礼物 </a:t>
            </a:r>
            <a:endParaRPr lang="en-US" altLang="zh-CN" sz="2800" b="1" u="none" strike="noStrike" kern="1200" cap="none" spc="0" baseline="0">
              <a:solidFill>
                <a:srgbClr val="FF0066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</a:t>
            </a:r>
            <a:r>
              <a:rPr lang="zh-CN" altLang="en-US" sz="2800" b="1" u="none" strike="noStrike" kern="1200" cap="none" spc="0" baseline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使</a:t>
            </a:r>
            <a:r>
              <a:rPr lang="zh-CN" altLang="en-US" sz="2800" b="1" u="none" strike="noStrike" kern="1200" cap="none" spc="0" baseline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我们能</a:t>
            </a:r>
            <a:r>
              <a:rPr lang="zh-CN" altLang="en-US" sz="2800" b="1" u="none" strike="noStrike" kern="1200" cap="none" spc="0" baseline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享受</a:t>
            </a:r>
            <a:endParaRPr lang="en-US" altLang="zh-CN" sz="2800" b="1" u="none" strike="noStrike" kern="1200" cap="none" spc="0" baseline="0">
              <a:solidFill>
                <a:srgbClr val="C00000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7030A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妈妈 </a:t>
            </a:r>
            <a:r>
              <a:rPr lang="zh-CN" altLang="en-US" sz="2800" b="1" u="none" strike="noStrike" kern="1200" cap="none" spc="0" baseline="0">
                <a:solidFill>
                  <a:srgbClr val="7030A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啊 妈妈 </a:t>
            </a:r>
            <a:r>
              <a:rPr lang="zh-CN" altLang="en-US" sz="2800" b="1" u="none" strike="noStrike" kern="1200" cap="none" spc="0" baseline="0">
                <a:solidFill>
                  <a:srgbClr val="7030A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也</a:t>
            </a:r>
            <a:r>
              <a:rPr lang="zh-CN" altLang="en-US" sz="2800" b="1" u="none" strike="noStrike" kern="1200" cap="none" spc="0" baseline="0">
                <a:solidFill>
                  <a:srgbClr val="7030A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是天父赐下的恩典</a:t>
            </a:r>
            <a:endParaRPr lang="en-US" altLang="zh-CN" sz="2800" b="1" u="none" strike="noStrike" kern="1200" cap="none" spc="0" baseline="0">
              <a:solidFill>
                <a:srgbClr val="7030A0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</a:t>
            </a:r>
            <a:r>
              <a:rPr lang="zh-CN" altLang="en-US" sz="2800" b="1" u="none" strike="noStrike" kern="1200" cap="none" spc="0" baseline="0">
                <a:solidFill>
                  <a:srgbClr val="2E75B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妈妈 </a:t>
            </a:r>
            <a:r>
              <a:rPr lang="zh-CN" altLang="en-US" sz="2800" b="1" u="none" strike="noStrike" kern="1200" cap="none" spc="0" baseline="0">
                <a:solidFill>
                  <a:srgbClr val="2E75B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啊 妈妈 </a:t>
            </a:r>
            <a:r>
              <a:rPr lang="zh-CN" altLang="en-US" sz="2800" b="1" u="none" strike="noStrike" kern="1200" cap="none" spc="0" baseline="0">
                <a:solidFill>
                  <a:srgbClr val="2E75B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是</a:t>
            </a:r>
            <a:r>
              <a:rPr lang="zh-CN" altLang="en-US" sz="2800" b="1" u="none" strike="noStrike" kern="1200" cap="none" spc="0" baseline="0">
                <a:solidFill>
                  <a:srgbClr val="2E75B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最好的</a:t>
            </a:r>
            <a:r>
              <a:rPr lang="zh-CN" altLang="en-US" sz="2800" b="1" u="none" strike="noStrike" kern="1200" cap="none" spc="0" baseline="0">
                <a:solidFill>
                  <a:srgbClr val="2E75B6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礼物</a:t>
            </a:r>
            <a:r>
              <a:rPr lang="zh-CN" altLang="en-US" sz="2800" b="1" u="none" strike="noStrike" kern="1200" cap="none" spc="0" baseline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  <a:sym typeface="Wingdings" pitchFamily="2" charset="2"/>
              </a:rPr>
              <a:t>：</a:t>
            </a:r>
            <a:r>
              <a:rPr lang="en-US" altLang="zh-CN" sz="2800" b="1" u="none" strike="noStrike" kern="1200" cap="none" spc="0" baseline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  <a:sym typeface="Wingdings" pitchFamily="2" charset="2"/>
              </a:rPr>
              <a:t>||</a:t>
            </a:r>
            <a:endParaRPr lang="en-US" altLang="zh-CN" sz="2800" b="1" u="none" strike="noStrike" kern="1200" cap="none" spc="0" baseline="0">
              <a:solidFill>
                <a:srgbClr val="00B0F0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altLang="zh-CN" sz="2800" b="1" u="none" strike="noStrike" kern="1200" cap="none" spc="0" baseline="0">
              <a:solidFill>
                <a:srgbClr val="FFC000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A32E8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我</a:t>
            </a:r>
            <a:r>
              <a:rPr lang="zh-CN" altLang="en-US" sz="2800" b="1" u="none" strike="noStrike" kern="1200" cap="none" spc="0" baseline="0">
                <a:solidFill>
                  <a:srgbClr val="A32E8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在地上 我在天</a:t>
            </a:r>
            <a:r>
              <a:rPr lang="zh-CN" altLang="en-US" sz="2800" b="1" u="none" strike="noStrike" kern="1200" cap="none" spc="0" baseline="0">
                <a:solidFill>
                  <a:srgbClr val="A32E8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家 妈妈</a:t>
            </a:r>
            <a:r>
              <a:rPr lang="zh-CN" altLang="en-US" sz="2800" b="1" u="none" strike="noStrike" kern="1200" cap="none" spc="0" baseline="0">
                <a:solidFill>
                  <a:srgbClr val="A32E83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都在呼唤着</a:t>
            </a:r>
            <a:endParaRPr lang="en-US" altLang="zh-CN" sz="2800" b="1" u="none" strike="noStrike" kern="1200" cap="none" spc="0" baseline="0">
              <a:solidFill>
                <a:srgbClr val="A32E83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800" b="1" u="none" strike="noStrike" kern="1200" cap="none" spc="0" baseline="0">
                <a:solidFill>
                  <a:srgbClr val="FFC000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    </a:t>
            </a:r>
            <a:r>
              <a:rPr lang="zh-CN" altLang="en-US" sz="2800" b="1" u="none" strike="noStrike" kern="1200" cap="none" spc="0" baseline="0">
                <a:solidFill>
                  <a:srgbClr val="6600CC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我</a:t>
            </a:r>
            <a:r>
              <a:rPr lang="zh-CN" altLang="en-US" sz="2800" b="1" u="none" strike="noStrike" kern="1200" cap="none" spc="0" baseline="0">
                <a:solidFill>
                  <a:srgbClr val="6600CC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在地上 我在天家 妈妈都在呼唤</a:t>
            </a:r>
            <a:r>
              <a:rPr lang="zh-CN" altLang="en-US" sz="2800" b="1" u="none" strike="noStrike" kern="1200" cap="none" spc="0" baseline="0">
                <a:solidFill>
                  <a:srgbClr val="6600CC"/>
                </a:solidFill>
                <a:latin typeface="黑体" pitchFamily="49" charset="-122"/>
                <a:ea typeface="黑体" pitchFamily="49" charset="-122"/>
                <a:cs typeface="Times New Roman" pitchFamily="0" charset="0"/>
              </a:rPr>
              <a:t>着</a:t>
            </a:r>
            <a:endParaRPr lang="en-US" altLang="zh-CN" sz="2800" b="1" u="none" strike="noStrike" kern="1200" cap="none" spc="0" baseline="0">
              <a:solidFill>
                <a:srgbClr val="6600CC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zh-CN" altLang="en-US" sz="2800" b="1" u="none" strike="noStrike" kern="1200" cap="none" spc="0" baseline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itchFamily="0" charset="0"/>
            </a:endParaRPr>
          </a:p>
        </p:txBody>
      </p:sp>
      <p:sp>
        <p:nvSpPr>
          <p:cNvPr id="16" name="矩形"/>
          <p:cNvSpPr>
            <a:spLocks/>
          </p:cNvSpPr>
          <p:nvPr/>
        </p:nvSpPr>
        <p:spPr>
          <a:xfrm rot="0">
            <a:off x="4665234" y="225909"/>
            <a:ext cx="1896929" cy="666975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7" name="矩形"/>
          <p:cNvSpPr>
            <a:spLocks/>
          </p:cNvSpPr>
          <p:nvPr/>
        </p:nvSpPr>
        <p:spPr>
          <a:xfrm rot="0">
            <a:off x="3789948" y="225909"/>
            <a:ext cx="3239143" cy="57721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u="none" strike="noStrike" kern="1200" cap="none" spc="0" baseline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cs typeface="Calibri" pitchFamily="0" charset="0"/>
              </a:rPr>
              <a:t>妈妈</a:t>
            </a:r>
            <a:r>
              <a:rPr lang="en-US" altLang="zh-CN" sz="3200" b="1" u="none" strike="noStrike" kern="1200" cap="none" spc="0" baseline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alibri" pitchFamily="0" charset="0"/>
              </a:rPr>
              <a:t> </a:t>
            </a:r>
            <a:r>
              <a:rPr lang="zh-CN" altLang="en-US" sz="3200" b="1" u="none" strike="noStrike" kern="1200" cap="none" spc="0" baseline="0">
                <a:solidFill>
                  <a:srgbClr val="7030A0"/>
                </a:solidFill>
                <a:latin typeface="黑体" pitchFamily="49" charset="-122"/>
                <a:ea typeface="黑体" pitchFamily="49" charset="-122"/>
                <a:cs typeface="Calibri" pitchFamily="0" charset="0"/>
              </a:rPr>
              <a:t>天父的礼物</a:t>
            </a:r>
            <a:endParaRPr lang="zh-CN" altLang="en-US" sz="3200" b="1" u="none" strike="noStrike" kern="1200" cap="none" spc="0" baseline="0">
              <a:solidFill>
                <a:srgbClr val="7030A0"/>
              </a:solidFill>
              <a:latin typeface="黑体" pitchFamily="49" charset="-122"/>
              <a:ea typeface="黑体" pitchFamily="49" charset="-122"/>
              <a:cs typeface="Calibri" pitchFamily="0" charset="0"/>
            </a:endParaRPr>
          </a:p>
        </p:txBody>
      </p:sp>
      <p:pic>
        <p:nvPicPr>
          <p:cNvPr id="18" name="图片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80" b="7294" l="6570" r="8872"/>
          <a:stretch>
            <a:fillRect/>
          </a:stretch>
        </p:blipFill>
        <p:spPr>
          <a:xfrm rot="0">
            <a:off x="8662476" y="225909"/>
            <a:ext cx="3529524" cy="4120180"/>
          </a:xfrm>
          <a:prstGeom prst="rect"/>
          <a:noFill/>
          <a:ln w="9525" cmpd="sng" cap="flat">
            <a:noFill/>
            <a:prstDash val="solid"/>
            <a:miter/>
          </a:ln>
        </p:spPr>
      </p:pic>
      <p:pic>
        <p:nvPicPr>
          <p:cNvPr id="19" name="图片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65" b="7764" l="10897" r="6611"/>
          <a:stretch>
            <a:fillRect/>
          </a:stretch>
        </p:blipFill>
        <p:spPr>
          <a:xfrm rot="0">
            <a:off x="-16170" y="3281082"/>
            <a:ext cx="3621313" cy="3576918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3066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514</TotalTime>
  <Application>Yozo_Office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八 福</dc:title>
  <dc:creator>jamson wang</dc:creator>
  <cp:lastModifiedBy>Microsoft</cp:lastModifiedBy>
  <cp:revision>15</cp:revision>
  <dcterms:created xsi:type="dcterms:W3CDTF">2016-04-26T13:47:01Z</dcterms:created>
  <dcterms:modified xsi:type="dcterms:W3CDTF">2016-05-16T09:56:01Z</dcterms:modified>
</cp:coreProperties>
</file>