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54D7-DF41-4F4E-A1C7-6911186386AC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E920-CA58-4845-A168-DDFB8788E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30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64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571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2016-06-20T07:48:19Z</dcterms:created>
  <dcterms:modified xsi:type="dcterms:W3CDTF">2016-06-20T07:56:44Z</dcterms:modified>
</cp:coreProperties>
</file>