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5220-D8E1-4440-B4C2-692706222CB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B4AE-3CD9-4976-B444-3B63E49D5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246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99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577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2016-06-20T07:48:21Z</dcterms:created>
  <dcterms:modified xsi:type="dcterms:W3CDTF">2016-06-20T07:57:20Z</dcterms:modified>
</cp:coreProperties>
</file>