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53114-41C8-412F-8C17-F95BE0C6ED77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53C6-0189-4872-A8A0-29C22B7A9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267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343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621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2016-06-20T07:48:24Z</dcterms:created>
  <dcterms:modified xsi:type="dcterms:W3CDTF">2016-06-20T07:57:57Z</dcterms:modified>
</cp:coreProperties>
</file>