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E6DF1-7543-4F84-AF3F-780BCF1A669E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C0C96-A60B-434A-8A49-8B1DE886E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020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06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20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402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104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全屏显示(4:3)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2</cp:revision>
  <dcterms:created xsi:type="dcterms:W3CDTF">2016-06-20T07:48:27Z</dcterms:created>
  <dcterms:modified xsi:type="dcterms:W3CDTF">2016-06-20T07:58:37Z</dcterms:modified>
</cp:coreProperties>
</file>