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578" autoAdjust="0"/>
  </p:normalViewPr>
  <p:slideViewPr>
    <p:cSldViewPr>
      <p:cViewPr varScale="1">
        <p:scale>
          <a:sx n="53" d="100"/>
          <a:sy n="53" d="100"/>
        </p:scale>
        <p:origin x="-9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AAD7-25B8-4FC9-A117-554F71ED296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835-9F78-4995-B00F-873392EDB2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AAD7-25B8-4FC9-A117-554F71ED296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835-9F78-4995-B00F-873392EDB2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AAD7-25B8-4FC9-A117-554F71ED296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835-9F78-4995-B00F-873392EDB2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AAD7-25B8-4FC9-A117-554F71ED296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835-9F78-4995-B00F-873392EDB2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AAD7-25B8-4FC9-A117-554F71ED296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835-9F78-4995-B00F-873392EDB2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AAD7-25B8-4FC9-A117-554F71ED296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835-9F78-4995-B00F-873392EDB2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AAD7-25B8-4FC9-A117-554F71ED296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835-9F78-4995-B00F-873392EDB2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AAD7-25B8-4FC9-A117-554F71ED296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835-9F78-4995-B00F-873392EDB2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AAD7-25B8-4FC9-A117-554F71ED296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835-9F78-4995-B00F-873392EDB2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AAD7-25B8-4FC9-A117-554F71ED296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835-9F78-4995-B00F-873392EDB2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AAD7-25B8-4FC9-A117-554F71ED296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835-9F78-4995-B00F-873392EDB2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AAD7-25B8-4FC9-A117-554F71ED296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3835-9F78-4995-B00F-873392EDB2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034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808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385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2016-06-20T07:58:42Z</dcterms:created>
  <dcterms:modified xsi:type="dcterms:W3CDTF">2016-06-20T08:00:07Z</dcterms:modified>
</cp:coreProperties>
</file>