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FDE5-A940-40A6-89E8-DFD8442684A6}" type="datetimeFigureOut">
              <a:rPr lang="zh-CN" altLang="en-US" smtClean="0"/>
              <a:t>2016/6/20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4DAB-2B0A-44AE-BF5C-FA0DC542C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50671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7769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690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微软用户</cp:lastModifiedBy>
  <cp:revision>1</cp:revision>
  <dcterms:created xsi:type="dcterms:W3CDTF">2016-06-20T07:58:43Z</dcterms:created>
  <dcterms:modified xsi:type="dcterms:W3CDTF">2016-06-20T08:00:38Z</dcterms:modified>
</cp:coreProperties>
</file>