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0230-E9C3-4693-9287-CB51E167EB8D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15C2-22C2-4FE6-A867-D8DF3D3871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0230-E9C3-4693-9287-CB51E167EB8D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15C2-22C2-4FE6-A867-D8DF3D3871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0230-E9C3-4693-9287-CB51E167EB8D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15C2-22C2-4FE6-A867-D8DF3D3871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0230-E9C3-4693-9287-CB51E167EB8D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15C2-22C2-4FE6-A867-D8DF3D3871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0230-E9C3-4693-9287-CB51E167EB8D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15C2-22C2-4FE6-A867-D8DF3D3871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0230-E9C3-4693-9287-CB51E167EB8D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15C2-22C2-4FE6-A867-D8DF3D3871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0230-E9C3-4693-9287-CB51E167EB8D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15C2-22C2-4FE6-A867-D8DF3D3871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0230-E9C3-4693-9287-CB51E167EB8D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15C2-22C2-4FE6-A867-D8DF3D3871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0230-E9C3-4693-9287-CB51E167EB8D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15C2-22C2-4FE6-A867-D8DF3D3871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0230-E9C3-4693-9287-CB51E167EB8D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15C2-22C2-4FE6-A867-D8DF3D3871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0230-E9C3-4693-9287-CB51E167EB8D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15C2-22C2-4FE6-A867-D8DF3D3871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C0230-E9C3-4693-9287-CB51E167EB8D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115C2-22C2-4FE6-A867-D8DF3D3871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99634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00193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88405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57118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全屏显示(4:3)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幻灯片 1</vt:lpstr>
      <vt:lpstr>幻灯片 2</vt:lpstr>
      <vt:lpstr>幻灯片 3</vt:lpstr>
      <vt:lpstr>幻灯片 4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微软用户</cp:lastModifiedBy>
  <cp:revision>1</cp:revision>
  <dcterms:created xsi:type="dcterms:W3CDTF">2016-06-20T07:58:45Z</dcterms:created>
  <dcterms:modified xsi:type="dcterms:W3CDTF">2016-06-20T08:02:01Z</dcterms:modified>
</cp:coreProperties>
</file>