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51805-AE91-4F71-8E63-BD234FAA21C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4C06-2CAC-4AB3-AC05-B909B943B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joy\Desktop\第七張專輯\第七張專輯(簡中)\投影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C:\Users\joy\Desktop\第七張專輯\第七張專輯(簡中)\投影片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joy\Desktop\第七張專輯\第七張專輯(簡中)\投影片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C:\Users\joy\Desktop\第七張專輯\第七張專輯(簡中)\投影片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2016-06-20T08:08:36Z</dcterms:created>
  <dcterms:modified xsi:type="dcterms:W3CDTF">2016-06-20T08:11:17Z</dcterms:modified>
</cp:coreProperties>
</file>