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F715-9CD5-45C6-8C63-77672888A7C1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29EF-9CE5-4A95-AEA8-0B07A3E838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F715-9CD5-45C6-8C63-77672888A7C1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29EF-9CE5-4A95-AEA8-0B07A3E838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F715-9CD5-45C6-8C63-77672888A7C1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29EF-9CE5-4A95-AEA8-0B07A3E838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F715-9CD5-45C6-8C63-77672888A7C1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29EF-9CE5-4A95-AEA8-0B07A3E838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F715-9CD5-45C6-8C63-77672888A7C1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29EF-9CE5-4A95-AEA8-0B07A3E838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F715-9CD5-45C6-8C63-77672888A7C1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29EF-9CE5-4A95-AEA8-0B07A3E838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F715-9CD5-45C6-8C63-77672888A7C1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29EF-9CE5-4A95-AEA8-0B07A3E838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F715-9CD5-45C6-8C63-77672888A7C1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29EF-9CE5-4A95-AEA8-0B07A3E838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F715-9CD5-45C6-8C63-77672888A7C1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29EF-9CE5-4A95-AEA8-0B07A3E838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F715-9CD5-45C6-8C63-77672888A7C1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29EF-9CE5-4A95-AEA8-0B07A3E838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F715-9CD5-45C6-8C63-77672888A7C1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29EF-9CE5-4A95-AEA8-0B07A3E838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FF715-9CD5-45C6-8C63-77672888A7C1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229EF-9CE5-4A95-AEA8-0B07A3E838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146" name="Picture 2" descr="C:\Users\joy\Desktop\第七張專輯\第七張專輯(簡中)\投影片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170" name="Picture 2" descr="C:\Users\joy\Desktop\第七張專輯\第七張專輯(簡中)\投影片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8194" name="Picture 2" descr="C:\Users\joy\Desktop\第七張專輯\第七張專輯(簡中)\投影片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2130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全屏显示(4:3)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幻灯片 1</vt:lpstr>
      <vt:lpstr>幻灯片 2</vt:lpstr>
      <vt:lpstr>幻灯片 3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1</cp:revision>
  <dcterms:created xsi:type="dcterms:W3CDTF">2016-06-20T08:08:37Z</dcterms:created>
  <dcterms:modified xsi:type="dcterms:W3CDTF">2016-06-20T08:12:03Z</dcterms:modified>
</cp:coreProperties>
</file>