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A22F-43E6-444E-A369-02E3DB9FC43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C33E-4455-470C-9B52-7283BA556F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A22F-43E6-444E-A369-02E3DB9FC43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C33E-4455-470C-9B52-7283BA556F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A22F-43E6-444E-A369-02E3DB9FC43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C33E-4455-470C-9B52-7283BA556F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A22F-43E6-444E-A369-02E3DB9FC43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C33E-4455-470C-9B52-7283BA556F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A22F-43E6-444E-A369-02E3DB9FC43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C33E-4455-470C-9B52-7283BA556F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A22F-43E6-444E-A369-02E3DB9FC43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C33E-4455-470C-9B52-7283BA556F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A22F-43E6-444E-A369-02E3DB9FC43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C33E-4455-470C-9B52-7283BA556F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A22F-43E6-444E-A369-02E3DB9FC43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C33E-4455-470C-9B52-7283BA556F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A22F-43E6-444E-A369-02E3DB9FC43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C33E-4455-470C-9B52-7283BA556F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A22F-43E6-444E-A369-02E3DB9FC43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C33E-4455-470C-9B52-7283BA556F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A22F-43E6-444E-A369-02E3DB9FC43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C33E-4455-470C-9B52-7283BA556F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6A22F-43E6-444E-A369-02E3DB9FC435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DC33E-4455-470C-9B52-7283BA556F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2290" name="Picture 2" descr="C:\Users\joy\Desktop\第七張專輯\第七張專輯(簡中)\投影片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3314" name="Picture 2" descr="C:\Users\joy\Desktop\第七張專輯\第七張專輯(簡中)\投影片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4338" name="Picture 2" descr="C:\Users\joy\Desktop\第七張專輯\第七張專輯(簡中)\投影片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5362" name="Picture 2" descr="C:\Users\joy\Desktop\第七張專輯\第七張專輯(簡中)\投影片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6386" name="Picture 2" descr="C:\Users\joy\Desktop\第七張專輯\第七張專輯(簡中)\投影片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8" y="-19552"/>
            <a:ext cx="9144000" cy="687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全屏显示(4:3)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2</cp:revision>
  <dcterms:created xsi:type="dcterms:W3CDTF">2016-06-20T08:08:40Z</dcterms:created>
  <dcterms:modified xsi:type="dcterms:W3CDTF">2016-06-20T08:20:22Z</dcterms:modified>
</cp:coreProperties>
</file>