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682D-61E1-4CC7-A2A4-A646164D3E30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4D4-D788-4755-B1E6-FDAB468D7CE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682D-61E1-4CC7-A2A4-A646164D3E30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4D4-D788-4755-B1E6-FDAB468D7CE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682D-61E1-4CC7-A2A4-A646164D3E30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4D4-D788-4755-B1E6-FDAB468D7CE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682D-61E1-4CC7-A2A4-A646164D3E30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4D4-D788-4755-B1E6-FDAB468D7CE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682D-61E1-4CC7-A2A4-A646164D3E30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4D4-D788-4755-B1E6-FDAB468D7CE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682D-61E1-4CC7-A2A4-A646164D3E30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4D4-D788-4755-B1E6-FDAB468D7CE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682D-61E1-4CC7-A2A4-A646164D3E30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4D4-D788-4755-B1E6-FDAB468D7CE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682D-61E1-4CC7-A2A4-A646164D3E30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4D4-D788-4755-B1E6-FDAB468D7CE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682D-61E1-4CC7-A2A4-A646164D3E30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4D4-D788-4755-B1E6-FDAB468D7CE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682D-61E1-4CC7-A2A4-A646164D3E30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4D4-D788-4755-B1E6-FDAB468D7CE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682D-61E1-4CC7-A2A4-A646164D3E30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4D4-D788-4755-B1E6-FDAB468D7CE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1682D-61E1-4CC7-A2A4-A646164D3E30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A94D4-D788-4755-B1E6-FDAB468D7CE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7410" name="Picture 2" descr="C:\Users\joy\Desktop\第七張專輯\第七張專輯(簡中)\投影片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8434" name="Picture 2" descr="C:\Users\joy\Desktop\第七張專輯\第七張專輯(簡中)\投影片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9458" name="Picture 2" descr="C:\Users\joy\Desktop\第七張專輯\第七張專輯(簡中)\投影片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482" name="Picture 2" descr="C:\Users\joy\Desktop\第七張專輯\第七張專輯(簡中)\投影片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全屏显示(4:3)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幻灯片 1</vt:lpstr>
      <vt:lpstr>幻灯片 2</vt:lpstr>
      <vt:lpstr>幻灯片 3</vt:lpstr>
      <vt:lpstr>幻灯片 4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微软用户</cp:lastModifiedBy>
  <cp:revision>2</cp:revision>
  <dcterms:created xsi:type="dcterms:W3CDTF">2016-06-20T08:08:41Z</dcterms:created>
  <dcterms:modified xsi:type="dcterms:W3CDTF">2016-06-20T08:19:33Z</dcterms:modified>
</cp:coreProperties>
</file>