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C8A9-FA2F-4033-9608-1302342BD923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3A6B-368B-41D5-9812-A5CF35B248B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C8A9-FA2F-4033-9608-1302342BD923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3A6B-368B-41D5-9812-A5CF35B248B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C8A9-FA2F-4033-9608-1302342BD923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3A6B-368B-41D5-9812-A5CF35B248B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C8A9-FA2F-4033-9608-1302342BD923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3A6B-368B-41D5-9812-A5CF35B248B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C8A9-FA2F-4033-9608-1302342BD923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3A6B-368B-41D5-9812-A5CF35B248B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C8A9-FA2F-4033-9608-1302342BD923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3A6B-368B-41D5-9812-A5CF35B248B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C8A9-FA2F-4033-9608-1302342BD923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3A6B-368B-41D5-9812-A5CF35B248B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C8A9-FA2F-4033-9608-1302342BD923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3A6B-368B-41D5-9812-A5CF35B248B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C8A9-FA2F-4033-9608-1302342BD923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3A6B-368B-41D5-9812-A5CF35B248B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C8A9-FA2F-4033-9608-1302342BD923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3A6B-368B-41D5-9812-A5CF35B248B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C8A9-FA2F-4033-9608-1302342BD923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3A6B-368B-41D5-9812-A5CF35B248B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4C8A9-FA2F-4033-9608-1302342BD923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A3A6B-368B-41D5-9812-A5CF35B248B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1506" name="Picture 2" descr="C:\Users\joy\Desktop\第七張專輯\第七張專輯(簡中)\投影片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82130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2530" name="Picture 2" descr="C:\Users\joy\Desktop\第七張專輯\第七張專輯(簡中)\投影片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734" y="562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82130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全屏显示(4:3)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幻灯片 1</vt:lpstr>
      <vt:lpstr>幻灯片 2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微软用户</cp:lastModifiedBy>
  <cp:revision>2</cp:revision>
  <dcterms:created xsi:type="dcterms:W3CDTF">2016-06-20T08:08:42Z</dcterms:created>
  <dcterms:modified xsi:type="dcterms:W3CDTF">2016-06-20T08:18:54Z</dcterms:modified>
</cp:coreProperties>
</file>