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1B66-909D-4622-8175-6F7BF297553B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3ABB-7B61-42B6-B12C-ECA36D721A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1B66-909D-4622-8175-6F7BF297553B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3ABB-7B61-42B6-B12C-ECA36D721A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1B66-909D-4622-8175-6F7BF297553B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3ABB-7B61-42B6-B12C-ECA36D721A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1B66-909D-4622-8175-6F7BF297553B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3ABB-7B61-42B6-B12C-ECA36D721A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1B66-909D-4622-8175-6F7BF297553B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3ABB-7B61-42B6-B12C-ECA36D721A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1B66-909D-4622-8175-6F7BF297553B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3ABB-7B61-42B6-B12C-ECA36D721A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1B66-909D-4622-8175-6F7BF297553B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3ABB-7B61-42B6-B12C-ECA36D721A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1B66-909D-4622-8175-6F7BF297553B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3ABB-7B61-42B6-B12C-ECA36D721A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1B66-909D-4622-8175-6F7BF297553B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3ABB-7B61-42B6-B12C-ECA36D721A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1B66-909D-4622-8175-6F7BF297553B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3ABB-7B61-42B6-B12C-ECA36D721A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1B66-909D-4622-8175-6F7BF297553B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3ABB-7B61-42B6-B12C-ECA36D721A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E1B66-909D-4622-8175-6F7BF297553B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03ABB-7B61-42B6-B12C-ECA36D721A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3554" name="Picture 2" descr="C:\Users\joy\Desktop\第七張專輯\第七張專輯(簡中)\投影片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4578" name="Picture 2" descr="C:\Users\joy\Desktop\第七張專輯\第七張專輯(簡中)\投影片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385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5602" name="Picture 2" descr="C:\Users\joy\Desktop\第七張專輯\第七張專輯(簡中)\投影片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513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6626" name="Picture 2" descr="C:\Users\joy\Desktop\第七張專輯\第七張專輯(簡中)\投影片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01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7650" name="Picture 2" descr="C:\Users\joy\Desktop\第七張專輯\第七張專輯(簡中)\投影片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全屏显示(4:3)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幻灯片 1</vt:lpstr>
      <vt:lpstr>幻灯片 2</vt:lpstr>
      <vt:lpstr>幻灯片 3</vt:lpstr>
      <vt:lpstr>幻灯片 4</vt:lpstr>
      <vt:lpstr>幻灯片 5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微软用户</cp:lastModifiedBy>
  <cp:revision>1</cp:revision>
  <dcterms:created xsi:type="dcterms:W3CDTF">2016-06-20T08:08:43Z</dcterms:created>
  <dcterms:modified xsi:type="dcterms:W3CDTF">2016-06-20T08:18:18Z</dcterms:modified>
</cp:coreProperties>
</file>