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530B-DBF5-44A1-829B-107DEFBDEC04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FD3A9-FA69-4AC3-995C-E035C79AE9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1986" name="Picture 2" descr="C:\Users\joy\Desktop\第七張專輯\第七張專輯(簡中)\投影片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3010" name="Picture 2" descr="C:\Users\joy\Desktop\第七張專輯\第七張專輯(簡中)\投影片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4034" name="Picture 2" descr="C:\Users\joy\Desktop\第七張專輯\第七張專輯(簡中)\投影片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1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5058" name="Picture 2" descr="C:\Users\joy\Desktop\第七張專輯\第七張專輯(簡中)\投影片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6082" name="Picture 2" descr="C:\Users\joy\Desktop\第七張專輯\第七張專輯(簡中)\投影片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7106" name="Picture 2" descr="C:\Users\joy\Desktop\第七張專輯\第七張專輯(簡中)\投影片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8130" name="Picture 2" descr="C:\Users\joy\Desktop\第七張專輯\第七張專輯(簡中)\投影片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全屏显示(4:3)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2016-06-20T08:08:45Z</dcterms:created>
  <dcterms:modified xsi:type="dcterms:W3CDTF">2016-06-20T08:15:59Z</dcterms:modified>
</cp:coreProperties>
</file>