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8163-A012-4C72-8F20-1348E7161D0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4DB1-D77E-4AE1-AEE7-E5B61EB3C1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8163-A012-4C72-8F20-1348E7161D0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4DB1-D77E-4AE1-AEE7-E5B61EB3C1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8163-A012-4C72-8F20-1348E7161D0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4DB1-D77E-4AE1-AEE7-E5B61EB3C1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8163-A012-4C72-8F20-1348E7161D0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4DB1-D77E-4AE1-AEE7-E5B61EB3C1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8163-A012-4C72-8F20-1348E7161D0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4DB1-D77E-4AE1-AEE7-E5B61EB3C1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8163-A012-4C72-8F20-1348E7161D0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4DB1-D77E-4AE1-AEE7-E5B61EB3C1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8163-A012-4C72-8F20-1348E7161D0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4DB1-D77E-4AE1-AEE7-E5B61EB3C1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8163-A012-4C72-8F20-1348E7161D0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4DB1-D77E-4AE1-AEE7-E5B61EB3C1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8163-A012-4C72-8F20-1348E7161D0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4DB1-D77E-4AE1-AEE7-E5B61EB3C1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8163-A012-4C72-8F20-1348E7161D0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4DB1-D77E-4AE1-AEE7-E5B61EB3C1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8163-A012-4C72-8F20-1348E7161D0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4DB1-D77E-4AE1-AEE7-E5B61EB3C1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E8163-A012-4C72-8F20-1348E7161D0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74DB1-D77E-4AE1-AEE7-E5B61EB3C1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9154" name="Picture 2" descr="C:\Users\joy\Desktop\第七張專輯\第七張專輯(簡中)\投影片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0178" name="Picture 2" descr="C:\Users\joy\Desktop\第七張專輯\第七張專輯(簡中)\投影片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1202" name="Picture 2" descr="C:\Users\joy\Desktop\第七張專輯\第七張專輯(簡中)\投影片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8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2226" name="Picture 2" descr="C:\Users\joy\Desktop\第七張專輯\第七張專輯(簡中)\投影片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98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3250" name="Picture 2" descr="C:\Users\joy\Desktop\第七張專輯\第七張專輯(簡中)\投影片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4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4274" name="Picture 2" descr="C:\Users\joy\Desktop\第七張專輯\第七張專輯(簡中)\投影片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043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全屏显示(4:3)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1</cp:revision>
  <dcterms:created xsi:type="dcterms:W3CDTF">2016-06-20T08:08:46Z</dcterms:created>
  <dcterms:modified xsi:type="dcterms:W3CDTF">2016-06-20T08:15:09Z</dcterms:modified>
</cp:coreProperties>
</file>