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346" r:id="rId3"/>
    <p:sldId id="347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737" autoAdjust="0"/>
  </p:normalViewPr>
  <p:slideViewPr>
    <p:cSldViewPr>
      <p:cViewPr>
        <p:scale>
          <a:sx n="60" d="100"/>
          <a:sy n="60" d="100"/>
        </p:scale>
        <p:origin x="-165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1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7395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0335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8913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96336" y="562670"/>
            <a:ext cx="1450504" cy="418058"/>
          </a:xfrm>
        </p:spPr>
        <p:txBody>
          <a:bodyPr>
            <a:normAutofit/>
          </a:bodyPr>
          <a:lstStyle>
            <a:lvl1pPr algn="r">
              <a:defRPr sz="1200" b="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23317"/>
            <a:ext cx="8229600" cy="4525963"/>
          </a:xfr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3765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215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6983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085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7585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2827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4459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1509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121B6-9411-4960-A22A-8C63F6482462}" type="datetimeFigureOut">
              <a:rPr lang="zh-TW" altLang="en-US" smtClean="0"/>
              <a:pPr/>
              <a:t>2016/6/20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9690-21CD-43A9-A099-69FA110370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5657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華康仿宋體W6" panose="02020609000000000000" pitchFamily="49" charset="-120"/>
          <a:ea typeface="華康仿宋體W6" panose="02020609000000000000" pitchFamily="49" charset="-120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5000" kern="1200">
          <a:solidFill>
            <a:schemeClr val="tx1"/>
          </a:solidFill>
          <a:latin typeface="華康仿宋體W6" panose="02020609000000000000" pitchFamily="49" charset="-120"/>
          <a:ea typeface="華康仿宋體W6" panose="02020609000000000000" pitchFamily="49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36296" y="634678"/>
            <a:ext cx="1810544" cy="418058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標楷體" panose="03000509000000000000" pitchFamily="65" charset="-120"/>
              </a:rPr>
              <a:t>耶稣求指引我生命道路</a:t>
            </a:r>
            <a:r>
              <a:rPr lang="en-US" altLang="ko-KR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ko-KR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ko-KR" altLang="en-US" dirty="0" smtClean="0">
                <a:latin typeface="標楷體" panose="03000509000000000000" pitchFamily="65" charset="-120"/>
              </a:rPr>
              <a:t>주가 보이신 생명의 길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5400" smtClean="0">
                <a:latin typeface="標楷體" panose="03000509000000000000" pitchFamily="65" charset="-120"/>
              </a:rPr>
              <a:t>耶稣求指引我生命道路</a:t>
            </a:r>
            <a:endParaRPr lang="en-US" altLang="ko-KR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ko-KR" altLang="en-US" sz="5400" smtClean="0">
                <a:latin typeface="標楷體" panose="03000509000000000000" pitchFamily="65" charset="-120"/>
              </a:rPr>
              <a:t>我要全心跟随</a:t>
            </a:r>
            <a:endParaRPr lang="en-US" altLang="ko-KR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ko-KR" altLang="en-US" sz="5400" smtClean="0">
                <a:latin typeface="標楷體" panose="03000509000000000000" pitchFamily="65" charset="-120"/>
              </a:rPr>
              <a:t>谦卑来到主座前</a:t>
            </a:r>
            <a:endParaRPr lang="en-US" altLang="ko-KR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ko-KR" altLang="en-US" sz="5400">
                <a:latin typeface="標楷體" panose="03000509000000000000" pitchFamily="65" charset="-120"/>
              </a:rPr>
              <a:t>向</a:t>
            </a:r>
            <a:r>
              <a:rPr lang="zh-TW" altLang="en-US" sz="5400" smtClean="0">
                <a:latin typeface="標楷體" panose="03000509000000000000" pitchFamily="65" charset="-120"/>
                <a:ea typeface="標楷體" panose="03000509000000000000" pitchFamily="65" charset="-120"/>
              </a:rPr>
              <a:t>祢</a:t>
            </a:r>
            <a:r>
              <a:rPr lang="ko-KR" altLang="en-US" sz="5400" smtClean="0">
                <a:latin typeface="標楷體" panose="03000509000000000000" pitchFamily="65" charset="-120"/>
              </a:rPr>
              <a:t>献上受伤的心 </a:t>
            </a:r>
            <a:endParaRPr lang="ko-KR" altLang="en-US" sz="5400" dirty="0">
              <a:latin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341258"/>
            <a:ext cx="9176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詞曲 </a:t>
            </a:r>
            <a:r>
              <a:rPr lang="ko-KR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박정은</a:t>
            </a:r>
            <a:r>
              <a:rPr lang="zh-TW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  中</a:t>
            </a:r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譯 三一出版社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(2004</a:t>
            </a:r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林文英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)  </a:t>
            </a:r>
            <a:r>
              <a:rPr lang="zh-TW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   </a:t>
            </a:r>
            <a:r>
              <a:rPr lang="en-US" altLang="zh-TW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Copyright 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ⓒ </a:t>
            </a:r>
            <a:r>
              <a:rPr lang="ko-KR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박정은</a:t>
            </a:r>
            <a:r>
              <a:rPr lang="en-US" altLang="ko-KR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. 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Adm. by </a:t>
            </a:r>
            <a:r>
              <a:rPr lang="en-US" altLang="zh-TW" sz="1000" dirty="0" err="1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KCMCA.All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 rights reserved. Used by permission</a:t>
            </a:r>
            <a:r>
              <a:rPr lang="en-US" altLang="zh-TW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altLang="zh-TW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2014</a:t>
            </a:r>
            <a:r>
              <a:rPr lang="zh-TW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以斯拉出版有限公司</a:t>
            </a:r>
            <a:endParaRPr lang="zh-TW" altLang="en-US" sz="1000" dirty="0">
              <a:latin typeface="Times New Roman" panose="02020603050405020304" pitchFamily="18" charset="0"/>
              <a:ea typeface="華康中黑體(P)" panose="020B05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36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08304" y="562670"/>
            <a:ext cx="1738536" cy="418058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標楷體" panose="03000509000000000000" pitchFamily="65" charset="-120"/>
              </a:rPr>
              <a:t>耶稣求指引我生命道路</a:t>
            </a:r>
            <a:r>
              <a:rPr lang="en-US" altLang="ko-KR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ko-KR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ko-KR" altLang="en-US" dirty="0" smtClean="0">
                <a:latin typeface="標楷體" panose="03000509000000000000" pitchFamily="65" charset="-120"/>
              </a:rPr>
              <a:t>주가 보이신 생명의 길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5400" smtClean="0">
                <a:latin typeface="標楷體" panose="03000509000000000000" pitchFamily="65" charset="-120"/>
              </a:rPr>
              <a:t>我的公义盾牌和力量 </a:t>
            </a:r>
            <a:endParaRPr lang="en-US" altLang="ko-KR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ko-KR" altLang="en-US" sz="5400" smtClean="0">
                <a:latin typeface="標楷體" panose="03000509000000000000" pitchFamily="65" charset="-120"/>
              </a:rPr>
              <a:t>祂名是耶稣</a:t>
            </a:r>
          </a:p>
          <a:p>
            <a:r>
              <a:rPr lang="ko-KR" altLang="en-US" sz="5400" smtClean="0">
                <a:latin typeface="標楷體" panose="03000509000000000000" pitchFamily="65" charset="-120"/>
              </a:rPr>
              <a:t>我的道路真理生命 耶稣</a:t>
            </a:r>
            <a:endParaRPr lang="ko-KR" altLang="en-US" sz="5400" dirty="0" smtClean="0">
              <a:latin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341258"/>
            <a:ext cx="9176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詞曲 </a:t>
            </a:r>
            <a:r>
              <a:rPr lang="ko-KR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박정은</a:t>
            </a:r>
            <a:r>
              <a:rPr lang="zh-TW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  中</a:t>
            </a:r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譯 三一出版社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(2004</a:t>
            </a:r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林文英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)  </a:t>
            </a:r>
            <a:r>
              <a:rPr lang="zh-TW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   </a:t>
            </a:r>
            <a:r>
              <a:rPr lang="en-US" altLang="zh-TW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Copyright 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ⓒ </a:t>
            </a:r>
            <a:r>
              <a:rPr lang="ko-KR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박정은</a:t>
            </a:r>
            <a:r>
              <a:rPr lang="en-US" altLang="ko-KR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. 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Adm. by </a:t>
            </a:r>
            <a:r>
              <a:rPr lang="en-US" altLang="zh-TW" sz="1000" dirty="0" err="1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KCMCA.All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 rights reserved. Used by permission</a:t>
            </a:r>
            <a:r>
              <a:rPr lang="en-US" altLang="zh-TW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2014</a:t>
            </a:r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以斯拉出版有限公司</a:t>
            </a:r>
          </a:p>
        </p:txBody>
      </p:sp>
    </p:spTree>
    <p:extLst>
      <p:ext uri="{BB962C8B-B14F-4D97-AF65-F5344CB8AC3E}">
        <p14:creationId xmlns:p14="http://schemas.microsoft.com/office/powerpoint/2010/main" xmlns="" val="5047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36296" y="634678"/>
            <a:ext cx="1810544" cy="418058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標楷體" panose="03000509000000000000" pitchFamily="65" charset="-120"/>
              </a:rPr>
              <a:t>耶稣求指引我生命道路</a:t>
            </a:r>
            <a:r>
              <a:rPr lang="en-US" altLang="ko-KR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ko-KR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ko-KR" altLang="en-US" dirty="0" smtClean="0">
                <a:latin typeface="標楷體" panose="03000509000000000000" pitchFamily="65" charset="-120"/>
              </a:rPr>
              <a:t>주가 보이신 생명의 길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>
                <a:latin typeface="標楷體" panose="03000509000000000000" pitchFamily="65" charset="-120"/>
              </a:rPr>
              <a:t>惟有主知道我当行的道路</a:t>
            </a:r>
          </a:p>
          <a:p>
            <a:r>
              <a:rPr lang="ko-KR" altLang="en-US" smtClean="0">
                <a:latin typeface="標楷體" panose="03000509000000000000" pitchFamily="65" charset="-120"/>
              </a:rPr>
              <a:t>求主熬炼洁净我心</a:t>
            </a:r>
            <a:endParaRPr lang="ko-KR" altLang="en-US" dirty="0" smtClean="0">
              <a:latin typeface="標楷體" panose="03000509000000000000" pitchFamily="65" charset="-120"/>
            </a:endParaRPr>
          </a:p>
          <a:p>
            <a:r>
              <a:rPr lang="ko-KR" altLang="en-US" smtClean="0">
                <a:latin typeface="標楷體" panose="03000509000000000000" pitchFamily="65" charset="-120"/>
              </a:rPr>
              <a:t>我必如同精金 分别归于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祢</a:t>
            </a:r>
            <a:endParaRPr lang="ko-KR" altLang="en-US" dirty="0">
              <a:latin typeface="標楷體" panose="03000509000000000000" pitchFamily="65" charset="-120"/>
              <a:ea typeface="華康明體 Std W9" pitchFamily="18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341258"/>
            <a:ext cx="91765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詞曲 </a:t>
            </a:r>
            <a:r>
              <a:rPr lang="ko-KR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박정은</a:t>
            </a:r>
            <a:r>
              <a:rPr lang="zh-TW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  中</a:t>
            </a:r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譯 三一出版社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(2004</a:t>
            </a:r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林文英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)  </a:t>
            </a:r>
            <a:r>
              <a:rPr lang="zh-TW" altLang="en-US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   </a:t>
            </a:r>
            <a:r>
              <a:rPr lang="en-US" altLang="zh-TW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Copyright 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ⓒ </a:t>
            </a:r>
            <a:r>
              <a:rPr lang="ko-KR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박정은</a:t>
            </a:r>
            <a:r>
              <a:rPr lang="en-US" altLang="ko-KR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. 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Adm. by </a:t>
            </a:r>
            <a:r>
              <a:rPr lang="en-US" altLang="zh-TW" sz="1000" dirty="0" err="1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KCMCA.All</a:t>
            </a:r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 rights reserved. Used by permission</a:t>
            </a:r>
            <a:r>
              <a:rPr lang="en-US" altLang="zh-TW" sz="1000" dirty="0" smtClean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altLang="zh-TW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2014</a:t>
            </a:r>
            <a:r>
              <a:rPr lang="zh-TW" altLang="en-US" sz="1000" dirty="0">
                <a:latin typeface="Times New Roman" panose="02020603050405020304" pitchFamily="18" charset="0"/>
                <a:ea typeface="華康中黑體(P)" panose="020B0500000000000000" pitchFamily="34" charset="-120"/>
                <a:cs typeface="Times New Roman" panose="02020603050405020304" pitchFamily="18" charset="0"/>
              </a:rPr>
              <a:t>以斯拉出版有限公司</a:t>
            </a:r>
          </a:p>
        </p:txBody>
      </p:sp>
    </p:spTree>
    <p:extLst>
      <p:ext uri="{BB962C8B-B14F-4D97-AF65-F5344CB8AC3E}">
        <p14:creationId xmlns:p14="http://schemas.microsoft.com/office/powerpoint/2010/main" xmlns="" val="42912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117</Words>
  <Application>Microsoft Office PowerPoint</Application>
  <PresentationFormat>全屏显示(4:3)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佈景主題</vt:lpstr>
      <vt:lpstr>耶稣求指引我生命道路 주가 보이신 생명의 길</vt:lpstr>
      <vt:lpstr>耶稣求指引我生命道路 주가 보이신 생명의 길</vt:lpstr>
      <vt:lpstr>耶稣求指引我生命道路 주가 보이신 생명의 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joy</dc:creator>
  <cp:lastModifiedBy>微软用户</cp:lastModifiedBy>
  <cp:revision>36</cp:revision>
  <dcterms:created xsi:type="dcterms:W3CDTF">2014-04-07T06:28:04Z</dcterms:created>
  <dcterms:modified xsi:type="dcterms:W3CDTF">2016-06-20T08:40:26Z</dcterms:modified>
</cp:coreProperties>
</file>