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49" r:id="rId3"/>
    <p:sldId id="35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737" autoAdjust="0"/>
  </p:normalViewPr>
  <p:slideViewPr>
    <p:cSldViewPr>
      <p:cViewPr>
        <p:scale>
          <a:sx n="60" d="100"/>
          <a:sy n="60" d="100"/>
        </p:scale>
        <p:origin x="-16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395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0335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913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96336" y="562670"/>
            <a:ext cx="1450504" cy="418058"/>
          </a:xfrm>
        </p:spPr>
        <p:txBody>
          <a:bodyPr>
            <a:normAutofit/>
          </a:bodyPr>
          <a:lstStyle>
            <a:lvl1pPr algn="r">
              <a:defRPr sz="1200" b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23317"/>
            <a:ext cx="8229600" cy="4525963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765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15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983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85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7585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2827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4459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509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657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華康仿宋體W6" panose="02020609000000000000" pitchFamily="49" charset="-120"/>
          <a:ea typeface="華康仿宋體W6" panose="02020609000000000000" pitchFamily="49" charset="-120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5000" kern="1200">
          <a:solidFill>
            <a:schemeClr val="tx1"/>
          </a:solidFill>
          <a:latin typeface="華康仿宋體W6" panose="02020609000000000000" pitchFamily="49" charset="-120"/>
          <a:ea typeface="華康仿宋體W6" panose="02020609000000000000" pitchFamily="49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>
                <a:latin typeface="標楷體" panose="03000509000000000000" pitchFamily="65" charset="-120"/>
              </a:rPr>
              <a:t>惟有主的话永长存</a:t>
            </a:r>
            <a: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ko-KR" altLang="en-US" dirty="0" smtClean="0">
                <a:latin typeface="標楷體" panose="03000509000000000000" pitchFamily="65" charset="-120"/>
              </a:rPr>
              <a:t>주의 말씀은 영원해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>
                <a:latin typeface="標楷體" panose="03000509000000000000" pitchFamily="65" charset="-120"/>
              </a:rPr>
              <a:t>芳草必枯干 花朵必凋谢</a:t>
            </a:r>
          </a:p>
          <a:p>
            <a:r>
              <a:rPr lang="ko-KR" altLang="en-US" smtClean="0">
                <a:latin typeface="標楷體" panose="03000509000000000000" pitchFamily="65" charset="-120"/>
              </a:rPr>
              <a:t>惟有主的话永长存 </a:t>
            </a:r>
            <a:endParaRPr lang="ko-KR" altLang="en-US" dirty="0" smtClean="0">
              <a:latin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1258"/>
            <a:ext cx="917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詞曲 </a:t>
            </a:r>
            <a:r>
              <a:rPr lang="ko-KR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김영진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中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譯 張漢業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Copyright ⓒ </a:t>
            </a:r>
            <a:r>
              <a:rPr lang="ko-KR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김영진</a:t>
            </a:r>
            <a:r>
              <a:rPr lang="en-US" altLang="ko-KR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Administered by CCMSKY.(admin@ccmsky.co.kr) All rights reserved. Used by 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permission</a:t>
            </a:r>
          </a:p>
          <a:p>
            <a:pPr algn="ctr"/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中文發行權為以斯拉出版有限公司所有 </a:t>
            </a:r>
            <a:endParaRPr lang="zh-TW" altLang="en-US" sz="1000" dirty="0">
              <a:latin typeface="Times New Roman" panose="02020603050405020304" pitchFamily="18" charset="0"/>
              <a:ea typeface="華康中黑體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>
                <a:latin typeface="標楷體" panose="03000509000000000000" pitchFamily="65" charset="-120"/>
              </a:rPr>
              <a:t>惟有主的话永长存</a:t>
            </a:r>
            <a: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ko-KR" altLang="en-US" dirty="0" smtClean="0">
                <a:latin typeface="標楷體" panose="03000509000000000000" pitchFamily="65" charset="-120"/>
              </a:rPr>
              <a:t>주의 말씀은 영원해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>
                <a:latin typeface="標楷體" panose="03000509000000000000" pitchFamily="65" charset="-120"/>
              </a:rPr>
              <a:t>凡愿意相信主话的人</a:t>
            </a:r>
            <a:endParaRPr lang="ko-KR" altLang="en-US" sz="4000" dirty="0">
              <a:latin typeface="標楷體" panose="03000509000000000000" pitchFamily="65" charset="-120"/>
            </a:endParaRPr>
          </a:p>
          <a:p>
            <a:r>
              <a:rPr lang="ko-KR" altLang="en-US" smtClean="0">
                <a:latin typeface="標楷體" panose="03000509000000000000" pitchFamily="65" charset="-120"/>
              </a:rPr>
              <a:t>他必定能够得救恩</a:t>
            </a:r>
            <a:endParaRPr lang="en-US" altLang="ko-KR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ko-KR" altLang="en-US" smtClean="0">
                <a:latin typeface="標楷體" panose="03000509000000000000" pitchFamily="65" charset="-120"/>
              </a:rPr>
              <a:t>凡愿意遵行主话的人</a:t>
            </a:r>
          </a:p>
          <a:p>
            <a:r>
              <a:rPr lang="ko-KR" altLang="en-US" smtClean="0">
                <a:latin typeface="標楷體" panose="03000509000000000000" pitchFamily="65" charset="-120"/>
              </a:rPr>
              <a:t>他必要看见主耶稣大能</a:t>
            </a:r>
            <a:endParaRPr lang="ko-KR" altLang="en-US" dirty="0">
              <a:latin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1258"/>
            <a:ext cx="917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詞曲 </a:t>
            </a:r>
            <a:r>
              <a:rPr lang="ko-KR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김영진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中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譯 張漢業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Copyright ⓒ </a:t>
            </a:r>
            <a:r>
              <a:rPr lang="ko-KR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김영진</a:t>
            </a:r>
            <a:r>
              <a:rPr lang="en-US" altLang="ko-KR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Administered by CCMSKY.(admin@ccmsky.co.kr) All rights reserved. Used by 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permission</a:t>
            </a:r>
          </a:p>
          <a:p>
            <a:pPr algn="ctr"/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中文發行權為以斯拉出版有限公司所有 </a:t>
            </a:r>
            <a:endParaRPr lang="zh-TW" altLang="en-US" sz="1000" dirty="0">
              <a:latin typeface="Times New Roman" panose="02020603050405020304" pitchFamily="18" charset="0"/>
              <a:ea typeface="華康中黑體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3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>
                <a:latin typeface="標楷體" panose="03000509000000000000" pitchFamily="65" charset="-120"/>
              </a:rPr>
              <a:t>惟有主的话永长存</a:t>
            </a:r>
            <a: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ko-KR" altLang="en-US" dirty="0" smtClean="0">
                <a:latin typeface="標楷體" panose="03000509000000000000" pitchFamily="65" charset="-120"/>
              </a:rPr>
              <a:t>주의 말씀은 영원해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5400" smtClean="0">
                <a:latin typeface="標楷體" panose="03000509000000000000" pitchFamily="65" charset="-120"/>
              </a:rPr>
              <a:t>惟有主的话永长存</a:t>
            </a:r>
            <a:r>
              <a:rPr lang="en-US" altLang="ko-KR" sz="540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ko-KR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x3)</a:t>
            </a:r>
            <a:endParaRPr lang="ko-KR" altLang="en-US" sz="5400" dirty="0" smtClean="0">
              <a:latin typeface="標楷體" panose="03000509000000000000" pitchFamily="65" charset="-120"/>
            </a:endParaRPr>
          </a:p>
          <a:p>
            <a:r>
              <a:rPr lang="ko-KR" altLang="en-US" sz="5400" smtClean="0">
                <a:latin typeface="標楷體" panose="03000509000000000000" pitchFamily="65" charset="-120"/>
              </a:rPr>
              <a:t>惟有主的话永长存 </a:t>
            </a:r>
            <a:endParaRPr lang="en-US" altLang="ko-KR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ko-KR" altLang="en-US" sz="5400" smtClean="0">
                <a:latin typeface="標楷體" panose="03000509000000000000" pitchFamily="65" charset="-120"/>
              </a:rPr>
              <a:t>永长存</a:t>
            </a:r>
            <a:endParaRPr lang="ko-KR" altLang="en-US" sz="5400" dirty="0" smtClean="0">
              <a:latin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1258"/>
            <a:ext cx="917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詞曲 </a:t>
            </a:r>
            <a:r>
              <a:rPr lang="ko-KR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김영진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中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譯 張漢業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Copyright ⓒ </a:t>
            </a:r>
            <a:r>
              <a:rPr lang="ko-KR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김영진</a:t>
            </a:r>
            <a:r>
              <a:rPr lang="en-US" altLang="ko-KR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Administered by CCMSKY.(admin@ccmsky.co.kr) All rights reserved. Used by 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permission</a:t>
            </a:r>
          </a:p>
          <a:p>
            <a:pPr algn="ctr"/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中文發行權為以斯拉出版有限公司所有 </a:t>
            </a:r>
            <a:endParaRPr lang="zh-TW" altLang="en-US" sz="1000" dirty="0">
              <a:latin typeface="Times New Roman" panose="02020603050405020304" pitchFamily="18" charset="0"/>
              <a:ea typeface="華康中黑體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121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佈景主題</vt:lpstr>
      <vt:lpstr>惟有主的话永长存 주의 말씀은 영원해</vt:lpstr>
      <vt:lpstr>惟有主的话永长存 주의 말씀은 영원해</vt:lpstr>
      <vt:lpstr>惟有主的话永长存 주의 말씀은 영원해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</dc:creator>
  <cp:lastModifiedBy>微软用户</cp:lastModifiedBy>
  <cp:revision>36</cp:revision>
  <dcterms:created xsi:type="dcterms:W3CDTF">2014-04-07T06:28:04Z</dcterms:created>
  <dcterms:modified xsi:type="dcterms:W3CDTF">2016-06-20T08:44:22Z</dcterms:modified>
</cp:coreProperties>
</file>