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Default Extension="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59" r:id="rId1"/>
    <p:sldMasterId id="2147483671" r:id="rId2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6857895" cy="9143861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itchFamily="0" charset="0"/>
        <a:ea typeface="宋体" pitchFamily="0" charset="0"/>
        <a:cs typeface="Times New Roman" pitchFamily="0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/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0" y="0"/>
      </p:cViewPr>
      <p:guideLst/>
    </p:cSldViewPr>
  </p:notesViewPr>
  <p:gridSpacing cx="72009" cy="72009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506971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434465"/>
      </p:ext>
    </p:extLst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775634"/>
      </p:ext>
    </p:extLst>
  </p:cSld>
  <p:clrMapOvr>
    <a:masterClrMapping/>
  </p:clrMapOvr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415262"/>
      </p:ext>
    </p:extLst>
  </p:cSld>
  <p:clrMapOvr>
    <a:masterClrMapping/>
  </p:clrMapOvr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30905"/>
      </p:ext>
    </p:extLst>
  </p:cSld>
  <p:clrMapOvr>
    <a:masterClrMapping/>
  </p:clrMapOvr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91564"/>
      </p:ext>
    </p:extLst>
  </p:cSld>
  <p:clrMapOvr>
    <a:masterClrMapping/>
  </p:clrMapOvr>
</p:sldLayout>
</file>

<file path=ppt/slideLayouts/slideLayout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722422"/>
      </p:ext>
    </p:extLst>
  </p:cSld>
  <p:clrMapOvr>
    <a:masterClrMapping/>
  </p:clrMapOvr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517532"/>
      </p:ext>
    </p:extLst>
  </p:cSld>
  <p:clrMapOvr>
    <a:masterClrMapping/>
  </p:clrMapOvr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259541"/>
      </p:ext>
    </p:extLst>
  </p:cSld>
  <p:clrMapOvr>
    <a:masterClrMapping/>
  </p:clrMapOvr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525644"/>
      </p:ext>
    </p:extLst>
  </p:cSld>
  <p:clrMapOvr>
    <a:masterClrMapping/>
  </p:clrMapOvr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25802"/>
      </p:ext>
    </p:extLst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288602"/>
      </p:ext>
    </p:extLst>
  </p:cSld>
  <p:clrMapOvr>
    <a:masterClrMapping/>
  </p:clrMapOvr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260627"/>
      </p:ext>
    </p:extLst>
  </p:cSld>
  <p:clrMapOvr>
    <a:masterClrMapping/>
  </p:clrMapOvr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894203"/>
      </p:ext>
    </p:extLst>
  </p:cSld>
  <p:clrMapOvr>
    <a:masterClrMapping/>
  </p:clrMapOvr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713831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284842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37653"/>
      </p:ext>
    </p:extLst>
  </p:cSld>
  <p:clrMapOvr>
    <a:masterClrMapping/>
  </p:clrMapOvr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897746"/>
      </p:ext>
    </p:extLst>
  </p:cSld>
  <p:clrMapOvr>
    <a:masterClrMapping/>
  </p:clrMapOvr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242365"/>
      </p:ext>
    </p:extLst>
  </p:cSld>
  <p:clrMapOvr>
    <a:masterClrMapping/>
  </p:clrMapOvr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417150"/>
      </p:ext>
    </p:extLst>
  </p:cSld>
  <p:clrMapOvr>
    <a:masterClrMapping/>
  </p:clrMapOvr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70647"/>
      </p:ext>
    </p:extLst>
  </p:cSld>
  <p:clrMapOvr>
    <a:masterClrMapping/>
  </p:clrMapOvr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5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 rot="0">
            <a:off x="457200" y="274638"/>
            <a:ext cx="8229600" cy="11430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 rot="0">
            <a:off x="457200" y="1600200"/>
            <a:ext cx="8229600" cy="452596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idx="2"/>
          </p:nvPr>
        </p:nvSpPr>
        <p:spPr>
          <a:xfrm rot="0">
            <a:off x="457200" y="6356349"/>
            <a:ext cx="21336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l"/>
            <a:fld id="{CAD2D6BD-DE1B-4B5F-8B41-2702339687B9}" type="datetime1">
              <a:rPr lang="zh-CN" altLang="en-US" sz="120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2016-6-21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ftr" idx="3"/>
          </p:nvPr>
        </p:nvSpPr>
        <p:spPr>
          <a:xfrm rot="0">
            <a:off x="3124200" y="6356349"/>
            <a:ext cx="28956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 idx="4"/>
          </p:nvPr>
        </p:nvSpPr>
        <p:spPr>
          <a:xfrm rot="0">
            <a:off x="6553200" y="6356349"/>
            <a:ext cx="21336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&lt;#&gt;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5pPr>
      <a:lvl6pPr marL="25146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6pPr>
      <a:lvl7pPr marL="29718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7pPr>
      <a:lvl8pPr marL="3429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8pPr>
      <a:lvl9pPr marL="3429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9pPr>
    </p:bodyStyle>
  </p:txStyles>
</p:sldMaster>
</file>

<file path=ppt/slideMasters/slideMaster2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body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buNone/>
            </a:pPr>
            <a:r>
              <a:rPr lang="zh-CN" altLang="en-US">
                <a:solidFill>
                  <a:srgbClr val="898989"/>
                </a:solidFill>
              </a:rPr>
              <a:t>单击此处编辑母版副标题样式</a:t>
            </a:r>
            <a:endParaRPr lang="zh-CN" altLang="en-US">
              <a:solidFill>
                <a:srgbClr val="898989"/>
              </a:solidFill>
            </a:endParaRPr>
          </a:p>
        </p:txBody>
      </p:sp>
      <p:sp>
        <p:nvSpPr>
          <p:cNvPr id="9" name="文本框"/>
          <p:cNvSpPr>
            <a:spLocks noGrp="1"/>
          </p:cNvSpPr>
          <p:nvPr>
            <p:ph type="dt" idx="10"/>
          </p:nvPr>
        </p:nvSpPr>
        <p:spPr>
          <a:xfrm rot="0">
            <a:off x="457200" y="6356349"/>
            <a:ext cx="21336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l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0" name="文本框"/>
          <p:cNvSpPr>
            <a:spLocks noGrp="1"/>
          </p:cNvSpPr>
          <p:nvPr>
            <p:ph type="ftr"/>
          </p:nvPr>
        </p:nvSpPr>
        <p:spPr>
          <a:xfrm rot="0">
            <a:off x="3124200" y="6356349"/>
            <a:ext cx="28956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sldNum"/>
          </p:nvPr>
        </p:nvSpPr>
        <p:spPr>
          <a:xfrm rot="0">
            <a:off x="6553200" y="6356349"/>
            <a:ext cx="2133600" cy="36512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&lt;#&gt;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6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5pPr>
      <a:lvl6pPr marL="25146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6pPr>
      <a:lvl7pPr marL="29718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7pPr>
      <a:lvl8pPr marL="3429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8pPr>
      <a:lvl9pPr marL="3429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9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1.jpg"/><Relationship Id="rId2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2.jpeg"/><Relationship Id="rId2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3.jpeg"/><Relationship Id="rId2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4.jpeg"/><Relationship Id="rId2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5.jpeg"/><Relationship Id="rId2" Type="http://schemas.openxmlformats.org/officeDocument/2006/relationships/slideLayout" Target="../slideLayouts/slideLayout18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40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sp>
        <p:nvSpPr>
          <p:cNvPr id="13" name="文本框"/>
          <p:cNvSpPr>
            <a:spLocks noGrp="1"/>
          </p:cNvSpPr>
          <p:nvPr>
            <p:ph type="subTitle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zh-CN" altLang="en-US" sz="320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pic>
        <p:nvPicPr>
          <p:cNvPr id="27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-35929" y="-26947"/>
            <a:ext cx="9212664" cy="6911894"/>
          </a:xfrm>
          <a:prstGeom prst="rect"/>
          <a:noFill/>
          <a:ln w="9525" cmpd="sng" cap="flat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057129895"/>
      </p:ext>
    </p:extLst>
  </p:cSld>
  <p:clrMapOvr>
    <a:masterClrMapping/>
  </p:clrMapOvr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40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sp>
        <p:nvSpPr>
          <p:cNvPr id="16" name="文本框"/>
          <p:cNvSpPr>
            <a:spLocks noGrp="1"/>
          </p:cNvSpPr>
          <p:nvPr>
            <p:ph type="subTitle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zh-CN" altLang="en-US" sz="320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pic>
        <p:nvPicPr>
          <p:cNvPr id="17" name="图片" descr="C:\Users\joy\Desktop\第七張專輯\第七張專輯(簡中)\投影片37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 w="9525" cmpd="sng" cap="flat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843058460"/>
      </p:ext>
    </p:extLst>
  </p:cSld>
  <p:clrMapOvr>
    <a:masterClrMapping/>
  </p:clrMapOvr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40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sp>
        <p:nvSpPr>
          <p:cNvPr id="19" name="文本框"/>
          <p:cNvSpPr>
            <a:spLocks noGrp="1"/>
          </p:cNvSpPr>
          <p:nvPr>
            <p:ph type="subTitle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zh-CN" altLang="en-US" sz="320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pic>
        <p:nvPicPr>
          <p:cNvPr id="20" name="图片" descr="C:\Users\joy\Desktop\第七張專輯\第七張專輯(簡中)\投影片3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 w="9525" cmpd="sng" cap="flat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339009041"/>
      </p:ext>
    </p:extLst>
  </p:cSld>
  <p:clrMapOvr>
    <a:masterClrMapping/>
  </p:clrMapOvr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40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sp>
        <p:nvSpPr>
          <p:cNvPr id="22" name="文本框"/>
          <p:cNvSpPr>
            <a:spLocks noGrp="1"/>
          </p:cNvSpPr>
          <p:nvPr>
            <p:ph type="subTitle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zh-CN" altLang="en-US" sz="320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pic>
        <p:nvPicPr>
          <p:cNvPr id="23" name="图片" descr="C:\Users\joy\Desktop\第七張專輯\第七張專輯(簡中)\投影片39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 w="9525" cmpd="sng" cap="flat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452449895"/>
      </p:ext>
    </p:extLst>
  </p:cSld>
  <p:clrMapOvr>
    <a:masterClrMapping/>
  </p:clrMapOvr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40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sp>
        <p:nvSpPr>
          <p:cNvPr id="25" name="文本框"/>
          <p:cNvSpPr>
            <a:spLocks noGrp="1"/>
          </p:cNvSpPr>
          <p:nvPr>
            <p:ph type="subTitle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zh-CN" altLang="en-US" sz="320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Times New Roman" pitchFamily="0" charset="0"/>
            </a:endParaRPr>
          </a:p>
        </p:txBody>
      </p:sp>
      <p:pic>
        <p:nvPicPr>
          <p:cNvPr id="26" name="图片" descr="C:\Users\joy\Desktop\第七張專輯\第七張專輯(簡中)\投影片40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 w="9525" cmpd="sng" cap="flat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84682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docProps/app.xml><?xml version="1.0" encoding="utf-8"?>
<Properties xmlns="http://schemas.openxmlformats.org/officeDocument/2006/extended-properties">
  <Template>Normal.eit</Template>
  <TotalTime>28</TotalTime>
  <Application>Yozo_Office</Application>
  <Company>微软中国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幻灯片 1</dc:title>
  <dc:creator>微软用户</dc:creator>
  <cp:lastModifiedBy>Microsoft</cp:lastModifiedBy>
  <cp:revision>1</cp:revision>
  <dcterms:created xsi:type="dcterms:W3CDTF">2016-06-20T08:08:44Z</dcterms:created>
  <dcterms:modified xsi:type="dcterms:W3CDTF">2016-06-21T08:34:17Z</dcterms:modified>
</cp:coreProperties>
</file>