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39061" y="4259766"/>
            <a:ext cx="6082254" cy="1101301"/>
          </a:xfrm>
        </p:spPr>
        <p:txBody>
          <a:bodyPr anchor="ctr" anchorCtr="0">
            <a:normAutofit/>
          </a:bodyPr>
          <a:lstStyle>
            <a:lvl1pPr algn="ctr">
              <a:defRPr sz="5400" b="1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061" y="5403428"/>
            <a:ext cx="6082254" cy="701868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91" y="1843552"/>
            <a:ext cx="8022218" cy="1917654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91" y="3890179"/>
            <a:ext cx="8022218" cy="10084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209800" y="3800971"/>
            <a:ext cx="8022218" cy="824400"/>
          </a:xfrm>
          <a:prstGeom prst="rect">
            <a:avLst/>
          </a:prstGeom>
          <a:blipFill dpi="0" rotWithShape="1">
            <a:blip r:embed="rId2"/>
            <a:srcRect/>
            <a:stretch>
              <a:fillRect t="-1000"/>
            </a:stretch>
          </a:blipFill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zh-CN"/>
            </a:defPPr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indent="0" defTabSz="914400" eaLnBrk="1" latinLnBrk="0" hangingPunct="1">
              <a:lnSpc>
                <a:spcPct val="90000"/>
              </a:lnSpc>
              <a:spcBef>
                <a:spcPts val="5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indent="0" defTabSz="914400" eaLnBrk="1" latinLnBrk="0" hangingPunct="1">
              <a:lnSpc>
                <a:spcPct val="90000"/>
              </a:lnSpc>
              <a:spcBef>
                <a:spcPts val="5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indent="0" defTabSz="914400" eaLnBrk="1" latinLnBrk="0" hangingPunct="1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indent="0" defTabSz="914400" eaLnBrk="1" latinLnBrk="0" hangingPunct="1">
              <a:lnSpc>
                <a:spcPct val="90000"/>
              </a:lnSpc>
              <a:spcBef>
                <a:spcPts val="50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0304" y="2009099"/>
            <a:ext cx="4662191" cy="41251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9934" y="2009099"/>
            <a:ext cx="4662191" cy="41251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95270"/>
            <a:ext cx="10515600" cy="595418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51499"/>
            <a:ext cx="5157787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469535"/>
            <a:ext cx="5157787" cy="372012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51499"/>
            <a:ext cx="5183188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69535"/>
            <a:ext cx="5183188" cy="372012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615085" y="948085"/>
            <a:ext cx="4961831" cy="4961831"/>
            <a:chOff x="3593148" y="948085"/>
            <a:chExt cx="4961831" cy="4961831"/>
          </a:xfrm>
        </p:grpSpPr>
        <p:sp>
          <p:nvSpPr>
            <p:cNvPr id="11" name="椭圆 2"/>
            <p:cNvSpPr>
              <a:spLocks noChangeArrowheads="1"/>
            </p:cNvSpPr>
            <p:nvPr/>
          </p:nvSpPr>
          <p:spPr bwMode="auto">
            <a:xfrm>
              <a:off x="3754015" y="1108952"/>
              <a:ext cx="4638007" cy="4640097"/>
            </a:xfrm>
            <a:prstGeom prst="ellipse">
              <a:avLst/>
            </a:prstGeom>
            <a:solidFill>
              <a:srgbClr val="FFC2E0"/>
            </a:solidFill>
            <a:ln w="3175" cmpd="sng">
              <a:solidFill>
                <a:srgbClr val="FF85C2"/>
              </a:solidFill>
              <a:round/>
            </a:ln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椭圆 3"/>
            <p:cNvSpPr>
              <a:spLocks noChangeArrowheads="1"/>
            </p:cNvSpPr>
            <p:nvPr/>
          </p:nvSpPr>
          <p:spPr bwMode="auto">
            <a:xfrm>
              <a:off x="3593148" y="948085"/>
              <a:ext cx="4961831" cy="4961831"/>
            </a:xfrm>
            <a:prstGeom prst="ellipse">
              <a:avLst/>
            </a:prstGeom>
            <a:noFill/>
            <a:ln w="3175" cmpd="sng">
              <a:solidFill>
                <a:srgbClr val="FF85C2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幼圆" pitchFamily="49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" name="圆角矩形 4"/>
          <p:cNvSpPr>
            <a:spLocks noChangeArrowheads="1"/>
          </p:cNvSpPr>
          <p:nvPr/>
        </p:nvSpPr>
        <p:spPr bwMode="auto">
          <a:xfrm>
            <a:off x="3150239" y="2834625"/>
            <a:ext cx="5891522" cy="9589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>
            <a:normAutofit fontScale="85000" lnSpcReduction="20000"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pPr algn="ctr" eaLnBrk="1" hangingPunct="1"/>
            <a:endParaRPr lang="zh-CN" altLang="en-US" sz="6000" dirty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5669805" y="4075605"/>
            <a:ext cx="1151144" cy="1391402"/>
          </a:xfrm>
          <a:custGeom>
            <a:avLst/>
            <a:gdLst>
              <a:gd name="T0" fmla="*/ 86328 w 968375"/>
              <a:gd name="T1" fmla="*/ 968447 h 1170887"/>
              <a:gd name="T2" fmla="*/ 416627 w 968375"/>
              <a:gd name="T3" fmla="*/ 1114654 h 1170887"/>
              <a:gd name="T4" fmla="*/ 743172 w 968375"/>
              <a:gd name="T5" fmla="*/ 975945 h 1170887"/>
              <a:gd name="T6" fmla="*/ 791966 w 968375"/>
              <a:gd name="T7" fmla="*/ 998438 h 1170887"/>
              <a:gd name="T8" fmla="*/ 416627 w 968375"/>
              <a:gd name="T9" fmla="*/ 1170887 h 1170887"/>
              <a:gd name="T10" fmla="*/ 33780 w 968375"/>
              <a:gd name="T11" fmla="*/ 990941 h 1170887"/>
              <a:gd name="T12" fmla="*/ 86328 w 968375"/>
              <a:gd name="T13" fmla="*/ 968447 h 1170887"/>
              <a:gd name="T14" fmla="*/ 870787 w 968375"/>
              <a:gd name="T15" fmla="*/ 619801 h 1170887"/>
              <a:gd name="T16" fmla="*/ 968375 w 968375"/>
              <a:gd name="T17" fmla="*/ 739765 h 1170887"/>
              <a:gd name="T18" fmla="*/ 844513 w 968375"/>
              <a:gd name="T19" fmla="*/ 863478 h 1170887"/>
              <a:gd name="T20" fmla="*/ 799473 w 968375"/>
              <a:gd name="T21" fmla="*/ 855981 h 1170887"/>
              <a:gd name="T22" fmla="*/ 829500 w 968375"/>
              <a:gd name="T23" fmla="*/ 807245 h 1170887"/>
              <a:gd name="T24" fmla="*/ 844513 w 968375"/>
              <a:gd name="T25" fmla="*/ 810994 h 1170887"/>
              <a:gd name="T26" fmla="*/ 912074 w 968375"/>
              <a:gd name="T27" fmla="*/ 739765 h 1170887"/>
              <a:gd name="T28" fmla="*/ 867034 w 968375"/>
              <a:gd name="T29" fmla="*/ 676034 h 1170887"/>
              <a:gd name="T30" fmla="*/ 870787 w 968375"/>
              <a:gd name="T31" fmla="*/ 619801 h 1170887"/>
              <a:gd name="T32" fmla="*/ 821993 w 968375"/>
              <a:gd name="T33" fmla="*/ 537325 h 1170887"/>
              <a:gd name="T34" fmla="*/ 829500 w 968375"/>
              <a:gd name="T35" fmla="*/ 612303 h 1170887"/>
              <a:gd name="T36" fmla="*/ 416627 w 968375"/>
              <a:gd name="T37" fmla="*/ 1024681 h 1170887"/>
              <a:gd name="T38" fmla="*/ 0 w 968375"/>
              <a:gd name="T39" fmla="*/ 612303 h 1170887"/>
              <a:gd name="T40" fmla="*/ 7507 w 968375"/>
              <a:gd name="T41" fmla="*/ 544823 h 1170887"/>
              <a:gd name="T42" fmla="*/ 416627 w 968375"/>
              <a:gd name="T43" fmla="*/ 758510 h 1170887"/>
              <a:gd name="T44" fmla="*/ 821993 w 968375"/>
              <a:gd name="T45" fmla="*/ 544823 h 1170887"/>
              <a:gd name="T46" fmla="*/ 821993 w 968375"/>
              <a:gd name="T47" fmla="*/ 537325 h 1170887"/>
              <a:gd name="T48" fmla="*/ 416627 w 968375"/>
              <a:gd name="T49" fmla="*/ 372374 h 1170887"/>
              <a:gd name="T50" fmla="*/ 776952 w 968375"/>
              <a:gd name="T51" fmla="*/ 544823 h 1170887"/>
              <a:gd name="T52" fmla="*/ 773199 w 968375"/>
              <a:gd name="T53" fmla="*/ 571065 h 1170887"/>
              <a:gd name="T54" fmla="*/ 416627 w 968375"/>
              <a:gd name="T55" fmla="*/ 451101 h 1170887"/>
              <a:gd name="T56" fmla="*/ 56301 w 968375"/>
              <a:gd name="T57" fmla="*/ 571065 h 1170887"/>
              <a:gd name="T58" fmla="*/ 52547 w 968375"/>
              <a:gd name="T59" fmla="*/ 544823 h 1170887"/>
              <a:gd name="T60" fmla="*/ 416627 w 968375"/>
              <a:gd name="T61" fmla="*/ 372374 h 1170887"/>
              <a:gd name="T62" fmla="*/ 543902 w 968375"/>
              <a:gd name="T63" fmla="*/ 62096 h 1170887"/>
              <a:gd name="T64" fmla="*/ 554238 w 968375"/>
              <a:gd name="T65" fmla="*/ 372576 h 1170887"/>
              <a:gd name="T66" fmla="*/ 543902 w 968375"/>
              <a:gd name="T67" fmla="*/ 62096 h 1170887"/>
              <a:gd name="T68" fmla="*/ 275155 w 968375"/>
              <a:gd name="T69" fmla="*/ 41398 h 1170887"/>
              <a:gd name="T70" fmla="*/ 285491 w 968375"/>
              <a:gd name="T71" fmla="*/ 351878 h 1170887"/>
              <a:gd name="T72" fmla="*/ 275155 w 968375"/>
              <a:gd name="T73" fmla="*/ 41398 h 1170887"/>
              <a:gd name="T74" fmla="*/ 409528 w 968375"/>
              <a:gd name="T75" fmla="*/ 0 h 1170887"/>
              <a:gd name="T76" fmla="*/ 419865 w 968375"/>
              <a:gd name="T77" fmla="*/ 310480 h 1170887"/>
              <a:gd name="T78" fmla="*/ 409528 w 968375"/>
              <a:gd name="T79" fmla="*/ 0 h 1170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rgbClr val="FF8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4014" y="2834624"/>
            <a:ext cx="4638007" cy="958939"/>
          </a:xfrm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0" y="83126"/>
            <a:ext cx="12192000" cy="67748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329706" y="1055077"/>
            <a:ext cx="1024094" cy="512188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1055077"/>
            <a:ext cx="9411119" cy="512188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38783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1092203"/>
            <a:ext cx="10515600" cy="67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BD5F9-081B-4062-9F80-0E315FE959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4178-5E95-48FE-8FA5-5746B779089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gradFill>
            <a:gsLst>
              <a:gs pos="100000">
                <a:schemeClr val="accent2">
                  <a:lumMod val="75000"/>
                </a:schemeClr>
              </a:gs>
              <a:gs pos="60000">
                <a:schemeClr val="accent1"/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50000"/>
          </a:schemeClr>
        </a:buClr>
        <a:buFont typeface="Wingdings" pitchFamily="2" charset="2"/>
        <a:buChar char="n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p>
            <a:r>
              <a:rPr lang="zh-CN" altLang="en-US" sz="9600"/>
              <a:t>给我希望</a:t>
            </a:r>
            <a:endParaRPr lang="zh-CN" altLang="en-US" sz="9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880"/>
          </a:xfrm>
        </p:spPr>
        <p:txBody>
          <a:bodyPr/>
          <a:p>
            <a:endParaRPr lang="zh-CN" altLang="en-US" sz="6000"/>
          </a:p>
          <a:p>
            <a:r>
              <a:rPr lang="zh-CN" altLang="en-US" sz="6000"/>
              <a:t>为什么你给我的天空总是灰色</a:t>
            </a:r>
            <a:endParaRPr lang="zh-CN" altLang="en-US" sz="6000"/>
          </a:p>
          <a:p>
            <a:r>
              <a:rPr lang="zh-CN" altLang="en-US" sz="6000"/>
              <a:t>为什么你的慈爱总是向我隐藏</a:t>
            </a:r>
            <a:endParaRPr lang="zh-CN" altLang="en-US" sz="6000"/>
          </a:p>
          <a:p>
            <a:r>
              <a:rPr lang="zh-CN" altLang="en-US" sz="6000"/>
              <a:t>你说过给我平安给我喜乐泉源</a:t>
            </a:r>
            <a:endParaRPr lang="zh-CN" altLang="en-US" sz="6000"/>
          </a:p>
          <a:p>
            <a:r>
              <a:rPr lang="zh-CN" altLang="en-US" sz="6000"/>
              <a:t>为什么未见应许只见苦难</a:t>
            </a:r>
            <a:endParaRPr lang="zh-CN" altLang="en-US" sz="60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58495"/>
            <a:ext cx="10515600" cy="5518785"/>
          </a:xfrm>
        </p:spPr>
        <p:txBody>
          <a:bodyPr/>
          <a:p>
            <a:endParaRPr lang="zh-CN" altLang="en-US" sz="6000"/>
          </a:p>
          <a:p>
            <a:r>
              <a:rPr lang="zh-CN" altLang="en-US" sz="6000"/>
              <a:t>我知道你的意念高过我的意念</a:t>
            </a:r>
            <a:endParaRPr lang="zh-CN" altLang="en-US" sz="6000"/>
          </a:p>
          <a:p>
            <a:r>
              <a:rPr lang="zh-CN" altLang="en-US" sz="6000"/>
              <a:t>我知道你的道路高过我的道路</a:t>
            </a:r>
            <a:endParaRPr lang="zh-CN" altLang="en-US" sz="6000"/>
          </a:p>
          <a:p>
            <a:r>
              <a:rPr lang="zh-CN" altLang="en-US" sz="6000"/>
              <a:t>告诉我你的恩典向我显得完全</a:t>
            </a:r>
            <a:endParaRPr lang="zh-CN" altLang="en-US" sz="6000"/>
          </a:p>
          <a:p>
            <a:r>
              <a:rPr lang="zh-CN" altLang="en-US" sz="6000"/>
              <a:t>告诉我从古至今你仍掌权</a:t>
            </a:r>
            <a:endParaRPr lang="zh-CN" altLang="en-US" sz="600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85190"/>
            <a:ext cx="10515600" cy="5292090"/>
          </a:xfrm>
        </p:spPr>
        <p:txBody>
          <a:bodyPr>
            <a:noAutofit/>
          </a:bodyPr>
          <a:p>
            <a:r>
              <a:rPr lang="zh-CN" altLang="en-US" sz="4800"/>
              <a:t>我主你是否听见一个伤心人的呐喊</a:t>
            </a:r>
            <a:endParaRPr lang="zh-CN" altLang="en-US" sz="4800"/>
          </a:p>
          <a:p>
            <a:r>
              <a:rPr lang="zh-CN" altLang="en-US" sz="4800"/>
              <a:t>让我明白你的旨意如何在我身上成全</a:t>
            </a:r>
            <a:endParaRPr lang="zh-CN" altLang="en-US" sz="4800"/>
          </a:p>
          <a:p>
            <a:r>
              <a:rPr lang="zh-CN" altLang="en-US" sz="4800"/>
              <a:t>我主你是否看见那份绝望中的凄凉</a:t>
            </a:r>
            <a:endParaRPr lang="zh-CN" altLang="en-US" sz="4800"/>
          </a:p>
          <a:p>
            <a:r>
              <a:rPr lang="zh-CN" altLang="en-US" sz="4800"/>
              <a:t>主啊　</a:t>
            </a:r>
            <a:endParaRPr lang="zh-CN" altLang="en-US" sz="4800"/>
          </a:p>
          <a:p>
            <a:r>
              <a:rPr lang="zh-CN" altLang="en-US" sz="4800"/>
              <a:t>为我拓开新路给我生命给我希望</a:t>
            </a:r>
            <a:endParaRPr lang="zh-CN" altLang="en-US" sz="4800"/>
          </a:p>
          <a:p>
            <a:r>
              <a:rPr lang="zh-CN" altLang="en-US" sz="4800"/>
              <a:t>给我生命给我希望  </a:t>
            </a:r>
            <a:endParaRPr lang="zh-CN" altLang="en-US" sz="480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59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59"/>
</p:tagLst>
</file>

<file path=ppt/tags/tag3.xml><?xml version="1.0" encoding="utf-8"?>
<p:tagLst xmlns:p="http://schemas.openxmlformats.org/presentationml/2006/main">
  <p:tag name="KSO_WM_TEMPLATE_CATEGORY" val="custom"/>
  <p:tag name="KSO_WM_TEMPLATE_INDEX" val="160459"/>
</p:tagLst>
</file>

<file path=ppt/tags/tag4.xml><?xml version="1.0" encoding="utf-8"?>
<p:tagLst xmlns:p="http://schemas.openxmlformats.org/presentationml/2006/main">
  <p:tag name="KSO_WM_TEMPLATE_CATEGORY" val="custom"/>
  <p:tag name="KSO_WM_TEMPLATE_INDEX" val="160459"/>
</p:tagLst>
</file>

<file path=ppt/tags/tag5.xml><?xml version="1.0" encoding="utf-8"?>
<p:tagLst xmlns:p="http://schemas.openxmlformats.org/presentationml/2006/main">
  <p:tag name="KSO_WM_TEMPLATE_CATEGORY" val="custom"/>
  <p:tag name="KSO_WM_TEMPLATE_INDEX" val="160459"/>
</p:tagLst>
</file>

<file path=ppt/tags/tag6.xml><?xml version="1.0" encoding="utf-8"?>
<p:tagLst xmlns:p="http://schemas.openxmlformats.org/presentationml/2006/main">
  <p:tag name="KSO_WM_TEMPLATE_CATEGORY" val="custom"/>
  <p:tag name="KSO_WM_TEMPLATE_INDEX" val="160459"/>
</p:tagLst>
</file>

<file path=ppt/theme/theme1.xml><?xml version="1.0" encoding="utf-8"?>
<a:theme xmlns:a="http://schemas.openxmlformats.org/drawingml/2006/main" name="A000120140530A97PPBG">
  <a:themeElements>
    <a:clrScheme name="160179.179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D2689D"/>
      </a:accent1>
      <a:accent2>
        <a:srgbClr val="D37051"/>
      </a:accent2>
      <a:accent3>
        <a:srgbClr val="F28711"/>
      </a:accent3>
      <a:accent4>
        <a:srgbClr val="D30E00"/>
      </a:accent4>
      <a:accent5>
        <a:srgbClr val="BAD038"/>
      </a:accent5>
      <a:accent6>
        <a:srgbClr val="46CBE6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WPS 演示</Application>
  <PresentationFormat>宽屏</PresentationFormat>
  <Paragraphs>19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A000120140530A97PPBG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2016-07-21T04:24:42Z</dcterms:created>
  <dcterms:modified xsi:type="dcterms:W3CDTF">2016-07-21T04:28:38Z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