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1482D-4C52-4BA7-A6AC-EB72EC6B5FDA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A0620-AF41-4D3C-968A-B531B91E81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224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C4FCF-BF88-4073-ADB0-99AA6B5314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C4FCF-BF88-4073-ADB0-99AA6B53140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C4FCF-BF88-4073-ADB0-99AA6B53140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D2304-0505-4FE6-9B57-6F95B2D6078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C4FCF-BF88-4073-ADB0-99AA6B53140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B04CF-6C89-417D-9DFA-1B7F649A817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D2304-0505-4FE6-9B57-6F95B2D6078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C4FCF-BF88-4073-ADB0-99AA6B53140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D2304-0505-4FE6-9B57-6F95B2D6078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D2304-0505-4FE6-9B57-6F95B2D6078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25292-7B30-411A-859D-9DA3EA1F8C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1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B83B4-F333-4534-BD87-36391196D7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1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8C8A-63E2-4C0C-951A-A02B20F1BC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D701A-3C11-4D86-8B95-63C3DD3540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7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C4848-A259-43B1-9CE6-3D2FF02687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9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8F3C2-B941-4804-9633-E69CCF0AF2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18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4BB41-C119-4C02-8912-BA69E4F975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8866-BBFF-49F2-85BC-EB3A2E892F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6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D9F0-CB6E-4BAF-86C0-A5892BE03B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5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0A25-BD82-46DD-9A99-8435C01E31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1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7DFF1-F6D9-4392-929D-940711215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0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单击此处编辑母版文本样式</a:t>
            </a:r>
          </a:p>
          <a:p>
            <a:pPr lvl="1"/>
            <a:r>
              <a:rPr lang="en-US"/>
              <a:t>第二级</a:t>
            </a:r>
          </a:p>
          <a:p>
            <a:pPr lvl="2"/>
            <a:r>
              <a:rPr lang="en-US"/>
              <a:t>第三级</a:t>
            </a:r>
          </a:p>
          <a:p>
            <a:pPr lvl="3"/>
            <a:r>
              <a:rPr lang="en-US"/>
              <a:t>第四级</a:t>
            </a:r>
          </a:p>
          <a:p>
            <a:pPr lvl="4"/>
            <a:r>
              <a:rPr 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DFA2E8-06D9-4B20-B112-6B542604BBB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5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Oh, Oh, Oh, Oh, Oh, Oh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, Oh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8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</a:t>
            </a:r>
            <a:r>
              <a:rPr lang="zh-CN" altLang="en-US" b="1" dirty="0" smtClean="0">
                <a:solidFill>
                  <a:srgbClr val="000000"/>
                </a:solidFill>
              </a:rPr>
              <a:t>一切   </a:t>
            </a:r>
            <a:r>
              <a:rPr lang="en-US" altLang="zh-CN" b="1" dirty="0" smtClean="0">
                <a:solidFill>
                  <a:srgbClr val="000000"/>
                </a:solidFill>
              </a:rPr>
              <a:t>4.78 </a:t>
            </a:r>
            <a:r>
              <a:rPr lang="en-US" altLang="zh-CN" b="1" dirty="0">
                <a:solidFill>
                  <a:srgbClr val="000000"/>
                </a:solidFill>
              </a:rPr>
              <a:t>(</a:t>
            </a:r>
            <a:r>
              <a:rPr lang="en-US" altLang="zh-CN" b="1" dirty="0" smtClean="0">
                <a:solidFill>
                  <a:srgbClr val="000000"/>
                </a:solidFill>
              </a:rPr>
              <a:t>1/10)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-174793" y="130630"/>
            <a:ext cx="1018351" cy="712842"/>
          </a:xfrm>
          <a:prstGeom prst="rtTriangle">
            <a:avLst/>
          </a:prstGeom>
          <a:solidFill>
            <a:srgbClr val="FF00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SG" sz="4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82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Oh, Oh, Oh, Oh, Oh, Oh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, Oh</a:t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……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8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(</a:t>
            </a:r>
            <a:r>
              <a:rPr lang="en-US" altLang="zh-CN" b="1" dirty="0" smtClean="0">
                <a:solidFill>
                  <a:srgbClr val="000000"/>
                </a:solidFill>
              </a:rPr>
              <a:t>10/10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96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祢背负十架 也付上代价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让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我经历恩典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是全能主 无条件付出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我们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因祢改变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生命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已完全改变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8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(2/10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06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9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荣耀祢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祢名 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耶稣 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荣耀祢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我歌颂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赞美祢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(3/10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09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Oh, Oh, Oh, Oh, Oh, Oh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, Oh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8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(4/10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89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1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因耶稣圣名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我们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已胜利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高举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得胜旌旗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耶稣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基督 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是我救主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我们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因祢改变 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生命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完全改变 </a:t>
            </a:r>
            <a:b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(5/10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79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9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荣耀祢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祢名 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耶稣 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荣耀祢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我歌颂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赞美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活意简体" pitchFamily="65" charset="-122"/>
                <a:ea typeface="方正粗活意简体" pitchFamily="65" charset="-122"/>
              </a:rPr>
              <a:t>(X2)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活意简体" pitchFamily="65" charset="-122"/>
              <a:ea typeface="方正粗活意简体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(6/10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66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Oh, Oh, Oh, Oh, Oh, Oh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, Oh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/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8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(7/10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28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9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祢已为了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牺牲了生命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宝血将我罪洗净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完全降服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献上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给祢主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哈利路亚 哈利路亚 荣耀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赞美归于祢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2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(810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884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9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荣耀祢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祢名 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耶稣 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所有一切  为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荣耀祢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我歌颂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赞美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活意简体" pitchFamily="65" charset="-122"/>
                <a:ea typeface="方正粗活意简体" pitchFamily="65" charset="-122"/>
              </a:rPr>
              <a:t>(X2)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活意简体" pitchFamily="65" charset="-122"/>
              <a:ea typeface="方正粗活意简体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所有一切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(9/10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67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黑体"/>
        <a:ea typeface=""/>
        <a:cs typeface="Arial"/>
      </a:majorFont>
      <a:minorFont>
        <a:latin typeface="黑体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3399FF"/>
            </a:solidFill>
            <a:effectLst/>
            <a:latin typeface="黑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3399FF"/>
            </a:solidFill>
            <a:effectLst/>
            <a:latin typeface="黑体" pitchFamily="2" charset="-122"/>
            <a:cs typeface="Arial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全屏显示(4:3)</PresentationFormat>
  <Paragraphs>30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默认设计模板</vt:lpstr>
      <vt:lpstr>Oh, Oh, Oh, Oh, Oh, Oh, Oh </vt:lpstr>
      <vt:lpstr>祢背负十架 也付上代价  让我经历恩典  祢是全能主 无条件付出  我们因祢改变  生命已完全改变</vt:lpstr>
      <vt:lpstr>所有一切  为荣耀祢  所有一切  为祢名  耶稣   所有一切  为荣耀祢  我歌颂  赞美祢</vt:lpstr>
      <vt:lpstr>Oh, Oh, Oh, Oh, Oh, Oh, Oh </vt:lpstr>
      <vt:lpstr>因耶稣圣名  我们已胜利  高举得胜旌旗  耶稣基督  祢是我救主  我们因祢改变  生命完全改变  </vt:lpstr>
      <vt:lpstr>所有一切  为荣耀祢  所有一切  为祢名  耶稣   所有一切  为荣耀祢  我歌颂  赞美祢 (X2)</vt:lpstr>
      <vt:lpstr>Oh, Oh, Oh, Oh, Oh, Oh, Oh </vt:lpstr>
      <vt:lpstr>祢已为了我  牺牲了生命  祢宝血将我罪洗净  我完全降服  献上给祢主  哈利路亚 哈利路亚 荣耀赞美归于祢</vt:lpstr>
      <vt:lpstr>所有一切  为荣耀祢  所有一切  为祢名  耶稣   所有一切  为荣耀祢  我歌颂  赞美祢 (X2)</vt:lpstr>
      <vt:lpstr>Oh, Oh, Oh, Oh, Oh, Oh, Oh ……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Oh, Oh, Oh, Oh, Oh, Oh, Oh </dc:title>
  <dc:creator>livingwater</dc:creator>
  <cp:lastModifiedBy>livingwater</cp:lastModifiedBy>
  <cp:revision>1</cp:revision>
  <dcterms:created xsi:type="dcterms:W3CDTF">2016-07-29T02:43:15Z</dcterms:created>
  <dcterms:modified xsi:type="dcterms:W3CDTF">2016-07-29T02:43:38Z</dcterms:modified>
</cp:coreProperties>
</file>