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3C22-0F8E-4DDC-BFBA-9E48072740F5}" type="datetimeFigureOut">
              <a:rPr lang="zh-CN" altLang="en-US" smtClean="0"/>
              <a:t>2016/7/29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15F8-4DC1-4283-92E1-9F9AF8684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91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2304-0505-4FE6-9B57-6F95B2D6078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B04CF-6C89-417D-9DFA-1B7F649A817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C4FCF-BF88-4073-ADB0-99AA6B53140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D2304-0505-4FE6-9B57-6F95B2D6078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B04CF-6C89-417D-9DFA-1B7F649A817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B04CF-6C89-417D-9DFA-1B7F649A817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B04CF-6C89-417D-9DFA-1B7F649A817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B04CF-6C89-417D-9DFA-1B7F649A817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2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2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25292-7B30-411A-859D-9DA3EA1F8C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6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B83B4-F333-4534-BD87-36391196D7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8C8A-63E2-4C0C-951A-A02B20F1BC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D701A-3C11-4D86-8B95-63C3DD3540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71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C4848-A259-43B1-9CE6-3D2FF02687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0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8F3C2-B941-4804-9633-E69CCF0AF2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BB41-C119-4C02-8912-BA69E4F975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8866-BBFF-49F2-85BC-EB3A2E892F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D9F0-CB6E-4BAF-86C0-A5892BE03B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5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0A25-BD82-46DD-9A99-8435C01E3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9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DFF1-F6D9-4392-929D-940711215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9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单击此处编辑母版文本样式</a:t>
            </a:r>
          </a:p>
          <a:p>
            <a:pPr lvl="1"/>
            <a:r>
              <a:rPr lang="en-US"/>
              <a:t>第二级</a:t>
            </a:r>
          </a:p>
          <a:p>
            <a:pPr lvl="2"/>
            <a:r>
              <a:rPr lang="en-US"/>
              <a:t>第三级</a:t>
            </a:r>
          </a:p>
          <a:p>
            <a:pPr lvl="3"/>
            <a:r>
              <a:rPr lang="en-US"/>
              <a:t>第四级</a:t>
            </a:r>
          </a:p>
          <a:p>
            <a:pPr lvl="4"/>
            <a:r>
              <a:rPr 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>
                <a:solidFill>
                  <a:srgbClr val="000000"/>
                </a:solidFill>
              </a:rPr>
              <a:t>09/2003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DFA2E8-06D9-4B20-B112-6B542604BBB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6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黑体" pitchFamily="2" charset="-122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唯有祢是我生命的主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是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祢赐给我新的生命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的宝血洗净我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恢复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我心深处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要永远宣扬祢作为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 smtClean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 smtClean="0">
                <a:solidFill>
                  <a:srgbClr val="000000"/>
                </a:solidFill>
              </a:rPr>
              <a:t>4.78 </a:t>
            </a:r>
            <a:r>
              <a:rPr lang="en-US" altLang="zh-CN" b="1" dirty="0">
                <a:solidFill>
                  <a:srgbClr val="000000"/>
                </a:solidFill>
              </a:rPr>
              <a:t>(</a:t>
            </a:r>
            <a:r>
              <a:rPr lang="en-US" altLang="zh-CN" b="1" dirty="0" smtClean="0">
                <a:solidFill>
                  <a:srgbClr val="000000"/>
                </a:solidFill>
              </a:rPr>
              <a:t>1/9)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Right Triangle 3"/>
          <p:cNvSpPr/>
          <p:nvPr/>
        </p:nvSpPr>
        <p:spPr>
          <a:xfrm rot="5400000">
            <a:off x="-174793" y="130630"/>
            <a:ext cx="1018351" cy="712842"/>
          </a:xfrm>
          <a:prstGeom prst="rtTriangle">
            <a:avLst/>
          </a:prstGeom>
          <a:solidFill>
            <a:srgbClr val="FF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SG" sz="4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94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是祢赐给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  新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的盼望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能力  医治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了我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愿献上我的灵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只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单单归于祢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耶稣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因祢是我一切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(2/9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0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因祢的十架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活着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祢的十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架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我得胜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祢大能掌权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释放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作为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成就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在我的生命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中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(3/9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74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8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唯有祢是我生命的主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是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祢赐给我新的生命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的宝血洗净我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恢复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我心深处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要永远宣扬祢作为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8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(4/9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4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99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是祢赐给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  新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的盼望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能力  医治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了我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愿献上我的灵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只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单单归于祢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耶稣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因祢是我一切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(5/9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54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因祢的十架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活着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祢的十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架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我得胜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祢大能掌权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释放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作为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在我生命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(6/9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14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因祢的十架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活着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祢的十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架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我得胜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祢大能掌权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释放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作为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成就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在我的生命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中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(7/9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01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因祢的十架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活着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祢的十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架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我得胜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祢大能掌权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释放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作为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在我生命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活意简体" pitchFamily="65" charset="-122"/>
                <a:ea typeface="方正粗活意简体" pitchFamily="65" charset="-122"/>
              </a:rPr>
              <a:t>(X3)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活意简体" pitchFamily="65" charset="-122"/>
              <a:ea typeface="方正粗活意简体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(8/9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76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1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4451"/>
            <a:ext cx="9144000" cy="5638800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因祢的十架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我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活着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祢的十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架  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我得胜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/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因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祢大能掌权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释放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祢奇妙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作为</a:t>
            </a:r>
            <a:r>
              <a:rPr lang="en-US" altLang="zh-CN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 </a:t>
            </a:r>
            <a:br>
              <a:rPr lang="en-US" altLang="zh-CN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</a:b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成就</a:t>
            </a:r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在我的生命</a:t>
            </a:r>
            <a:r>
              <a:rPr lang="zh-CN" altLang="en-US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ZShaoEr-M11S" pitchFamily="65" charset="-122"/>
                <a:ea typeface="FZShaoEr-M11S" pitchFamily="65" charset="-122"/>
              </a:rPr>
              <a:t>中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ZShaoEr-M11S" pitchFamily="65" charset="-122"/>
              <a:ea typeface="FZShaoEr-M11S" pitchFamily="65" charset="-122"/>
              <a:cs typeface="Aharoni" pitchFamily="2" charset="-79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496" y="6405333"/>
            <a:ext cx="2555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50000"/>
              </a:spcBef>
              <a:spcAft>
                <a:spcPct val="0"/>
              </a:spcAft>
              <a:defRPr sz="1400">
                <a:latin typeface="Eras Bold ITC" pitchFamily="34" charset="0"/>
                <a:ea typeface="FZCuHuoYi-M25S" pitchFamily="65" charset="-122"/>
                <a:cs typeface="Aharoni" pitchFamily="2" charset="-79"/>
              </a:defRPr>
            </a:lvl1pPr>
          </a:lstStyle>
          <a:p>
            <a:r>
              <a:rPr lang="zh-CN" altLang="en-US" b="1" dirty="0">
                <a:solidFill>
                  <a:srgbClr val="000000"/>
                </a:solidFill>
              </a:rPr>
              <a:t>因祢的十架   </a:t>
            </a:r>
            <a:r>
              <a:rPr lang="en-US" altLang="zh-CN" b="1" dirty="0">
                <a:solidFill>
                  <a:srgbClr val="000000"/>
                </a:solidFill>
              </a:rPr>
              <a:t>4.78 </a:t>
            </a:r>
            <a:r>
              <a:rPr lang="en-US" altLang="zh-CN" b="1" dirty="0" smtClean="0">
                <a:solidFill>
                  <a:srgbClr val="000000"/>
                </a:solidFill>
              </a:rPr>
              <a:t>(9/9</a:t>
            </a:r>
            <a:r>
              <a:rPr lang="en-US" altLang="zh-CN" b="1" dirty="0">
                <a:solidFill>
                  <a:srgbClr val="000000"/>
                </a:solidFill>
              </a:rPr>
              <a:t>)</a:t>
            </a:r>
            <a:endParaRPr lang="en-GB" altLang="zh-CN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64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黑体"/>
        <a:ea typeface=""/>
        <a:cs typeface="Arial"/>
      </a:majorFont>
      <a:minorFont>
        <a:latin typeface="黑体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3399FF"/>
            </a:solidFill>
            <a:effectLst/>
            <a:latin typeface="黑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3399FF"/>
            </a:solidFill>
            <a:effectLst/>
            <a:latin typeface="黑体" pitchFamily="2" charset="-122"/>
            <a:cs typeface="Arial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全屏显示(4:3)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默认设计模板</vt:lpstr>
      <vt:lpstr>唯有祢是我生命的主  是祢赐给我新的生命  祢的宝血洗净我  恢复我心深处  我要永远宣扬祢作为</vt:lpstr>
      <vt:lpstr>是祢赐给我  新的盼望  祢奇妙能力  医治了我  我愿献上我的灵  只单单归于祢  耶稣  因祢是我一切</vt:lpstr>
      <vt:lpstr>因祢的十架  我活着  因祢的十架  我得胜  因祢大能掌权  释放祢奇妙作为   成就在我的生命中</vt:lpstr>
      <vt:lpstr>唯有祢是我生命的主  是祢赐给我新的生命  祢的宝血洗净我  恢复我心深处  我要永远宣扬祢作为</vt:lpstr>
      <vt:lpstr>是祢赐给我  新的盼望  祢奇妙能力  医治了我  我愿献上我的灵  只单单归于祢  耶稣  因祢是我一切</vt:lpstr>
      <vt:lpstr>因祢的十架  我活着  因祢的十架  我得胜  因祢大能掌权  释放祢奇妙作为   在我生命</vt:lpstr>
      <vt:lpstr>因祢的十架  我活着  因祢的十架  我得胜  因祢大能掌权  释放祢奇妙作为   成就在我的生命中</vt:lpstr>
      <vt:lpstr>因祢的十架  我活着  因祢的十架  我得胜  因祢大能掌权  释放祢奇妙作为   在我生命 (X3)</vt:lpstr>
      <vt:lpstr>因祢的十架  我活着  因祢的十架  我得胜  因祢大能掌权  释放祢奇妙作为   成就在我的生命中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唯有祢是我生命的主  是祢赐给我新的生命  祢的宝血洗净我  恢复我心深处  我要永远宣扬祢作为</dc:title>
  <dc:creator>livingwater</dc:creator>
  <cp:lastModifiedBy>livingwater</cp:lastModifiedBy>
  <cp:revision>1</cp:revision>
  <dcterms:created xsi:type="dcterms:W3CDTF">2016-07-29T02:43:53Z</dcterms:created>
  <dcterms:modified xsi:type="dcterms:W3CDTF">2016-07-29T02:45:25Z</dcterms:modified>
</cp:coreProperties>
</file>