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441325"/>
            <a:ext cx="9144000" cy="1692910"/>
          </a:xfrm>
        </p:spPr>
        <p:txBody>
          <a:bodyPr>
            <a:normAutofit/>
          </a:bodyPr>
          <a:p>
            <a:r>
              <a:rPr lang="zh-CN" altLang="en-US">
                <a:effectLst/>
                <a:latin typeface="黑体" panose="02010609060101010101" charset="-122"/>
                <a:ea typeface="黑体" panose="02010609060101010101" charset="-122"/>
              </a:rPr>
              <a:t>生命在于你</a:t>
            </a:r>
            <a:endParaRPr lang="zh-CN" altLang="en-US">
              <a:effectLst/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r>
              <a:rPr lang="zh-CN" altLang="en-US" sz="4400">
                <a:latin typeface="黑体" panose="02010609060101010101" charset="-122"/>
                <a:ea typeface="黑体" panose="02010609060101010101" charset="-122"/>
                <a:sym typeface="+mn-ea"/>
              </a:rPr>
              <a:t>生命在于你主，力量在于你主 </a:t>
            </a:r>
            <a:endParaRPr lang="zh-CN" altLang="en-US" sz="4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marL="0" indent="0" algn="ctr">
              <a:buNone/>
            </a:pPr>
            <a:r>
              <a:rPr lang="zh-CN" altLang="en-US" sz="4400">
                <a:latin typeface="黑体" panose="02010609060101010101" charset="-122"/>
                <a:ea typeface="黑体" panose="02010609060101010101" charset="-122"/>
                <a:sym typeface="+mn-ea"/>
              </a:rPr>
              <a:t>盼望在于你主，在你，在于你</a:t>
            </a:r>
            <a:endParaRPr lang="zh-CN" altLang="en-US" sz="4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marL="0" indent="0" algn="ctr">
              <a:buNone/>
            </a:pPr>
            <a:r>
              <a:rPr lang="zh-CN" altLang="en-US" sz="4400">
                <a:latin typeface="黑体" panose="02010609060101010101" charset="-122"/>
                <a:ea typeface="黑体" panose="02010609060101010101" charset="-122"/>
                <a:sym typeface="+mn-ea"/>
              </a:rPr>
              <a:t>生命在于你主，力量在于你主 </a:t>
            </a:r>
            <a:endParaRPr lang="zh-CN" altLang="en-US" sz="4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marL="0" indent="0" algn="ctr">
              <a:buNone/>
            </a:pPr>
            <a:r>
              <a:rPr lang="zh-CN" altLang="en-US" sz="4400">
                <a:latin typeface="黑体" panose="02010609060101010101" charset="-122"/>
                <a:ea typeface="黑体" panose="02010609060101010101" charset="-122"/>
                <a:sym typeface="+mn-ea"/>
              </a:rPr>
              <a:t>盼望在于你主，在你，在于你</a:t>
            </a:r>
            <a:endParaRPr lang="zh-CN" altLang="en-US" sz="4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r>
              <a:rPr lang="zh-CN" altLang="en-US" sz="4400">
                <a:latin typeface="黑体" panose="02010609060101010101" charset="-122"/>
                <a:ea typeface="黑体" panose="02010609060101010101" charset="-122"/>
                <a:sym typeface="+mn-ea"/>
              </a:rPr>
              <a:t>我要以生命来赞美你 </a:t>
            </a:r>
            <a:endParaRPr lang="zh-CN" altLang="en-US" sz="4400">
              <a:latin typeface="黑体" panose="02010609060101010101" charset="-122"/>
              <a:ea typeface="黑体" panose="02010609060101010101" charset="-122"/>
            </a:endParaRPr>
          </a:p>
          <a:p>
            <a:pPr marL="0" indent="0" algn="ctr">
              <a:buNone/>
            </a:pPr>
            <a:r>
              <a:rPr lang="zh-CN" altLang="en-US" sz="4400">
                <a:latin typeface="黑体" panose="02010609060101010101" charset="-122"/>
                <a:ea typeface="黑体" panose="02010609060101010101" charset="-122"/>
                <a:sym typeface="+mn-ea"/>
              </a:rPr>
              <a:t>我要尽全力来赞美你 </a:t>
            </a:r>
            <a:endParaRPr lang="zh-CN" altLang="en-US" sz="4400">
              <a:latin typeface="黑体" panose="02010609060101010101" charset="-122"/>
              <a:ea typeface="黑体" panose="02010609060101010101" charset="-122"/>
            </a:endParaRPr>
          </a:p>
          <a:p>
            <a:pPr marL="0" indent="0" algn="ctr">
              <a:buNone/>
            </a:pPr>
            <a:r>
              <a:rPr lang="zh-CN" altLang="en-US" sz="4400">
                <a:latin typeface="黑体" panose="02010609060101010101" charset="-122"/>
                <a:ea typeface="黑体" panose="02010609060101010101" charset="-122"/>
                <a:sym typeface="+mn-ea"/>
              </a:rPr>
              <a:t>全心赞美你，全力赞美你 </a:t>
            </a:r>
            <a:endParaRPr lang="zh-CN" altLang="en-US" sz="4400">
              <a:latin typeface="黑体" panose="02010609060101010101" charset="-122"/>
              <a:ea typeface="黑体" panose="02010609060101010101" charset="-122"/>
            </a:endParaRPr>
          </a:p>
          <a:p>
            <a:pPr marL="0" indent="0" algn="ctr">
              <a:buNone/>
            </a:pPr>
            <a:r>
              <a:rPr lang="zh-CN" altLang="en-US" sz="4400">
                <a:latin typeface="黑体" panose="02010609060101010101" charset="-122"/>
                <a:ea typeface="黑体" panose="02010609060101010101" charset="-122"/>
                <a:sym typeface="+mn-ea"/>
              </a:rPr>
              <a:t>我的盼望在于你 </a:t>
            </a:r>
            <a:endParaRPr lang="zh-CN" altLang="en-US" sz="440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WPS 演示</Application>
  <PresentationFormat>宽屏</PresentationFormat>
  <Paragraphs>13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黑体</vt:lpstr>
      <vt:lpstr>Calibri</vt:lpstr>
      <vt:lpstr>微软雅黑</vt:lpstr>
      <vt:lpstr>Calibri Light</vt:lpstr>
      <vt:lpstr>Office 主题</vt:lpstr>
      <vt:lpstr>生命在于你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zhuangjia</cp:lastModifiedBy>
  <cp:revision>4</cp:revision>
  <dcterms:created xsi:type="dcterms:W3CDTF">2015-05-05T08:02:00Z</dcterms:created>
  <dcterms:modified xsi:type="dcterms:W3CDTF">2016-11-25T15:09:48Z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