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58" r:id="rId5"/>
    <p:sldId id="260" r:id="rId6"/>
    <p:sldId id="261" r:id="rId7"/>
    <p:sldId id="262" r:id="rId8"/>
    <p:sldId id="264" r:id="rId9"/>
    <p:sldId id="267" r:id="rId10"/>
    <p:sldId id="268" r:id="rId11"/>
    <p:sldId id="263" r:id="rId12"/>
  </p:sldIdLst>
  <p:sldSz cx="9144000" cy="6858000" type="screen4x3"/>
  <p:notesSz cx="6858000" cy="9144000"/>
  <p:defaultTextStyle>
    <a:defPPr>
      <a:defRPr lang="fr-FR"/>
    </a:defPPr>
    <a:lvl1pPr marL="0" lvl="0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1pPr>
    <a:lvl2pPr marL="457200" lvl="1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2pPr>
    <a:lvl3pPr marL="914400" lvl="2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3pPr>
    <a:lvl4pPr marL="1371600" lvl="3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4pPr>
    <a:lvl5pPr marL="1828800" lvl="4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2016-4-19</a:t>
            </a:fld>
            <a:endParaRPr lang="zh-CN" altLang="en-US" smtClean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fr-CA" dirty="0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fr-CA" dirty="0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fr-CA" dirty="0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fr-CA" dirty="0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fr-CA" dirty="0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fr-CA" dirty="0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fr-CA" dirty="0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fr-CA" dirty="0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fr-CA" dirty="0">
                <a:sym typeface="+mn-ea"/>
              </a:rPr>
              <a:t>石狮市湖滨基督教会欢迎您！</a:t>
            </a:r>
            <a:r>
              <a:rPr lang="en-US" altLang="zh-CN" dirty="0">
                <a:sym typeface="+mn-ea"/>
              </a:rPr>
              <a:t>———</a:t>
            </a:r>
            <a:r>
              <a:rPr lang="zh-CN" altLang="en-US" dirty="0">
                <a:sym typeface="+mn-ea"/>
              </a:rPr>
              <a:t>夜静风轻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fr-CA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en-US" altLang="zh-CN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en-US" altLang="zh-CN"/>
              <a:t>Cliquez pour modifier les styles du texte du masque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102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 pitchFamily="2" charset="0"/>
              </a:defRPr>
            </a:lvl1pPr>
          </a:lstStyle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102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Calibri" pitchFamily="2" charset="0"/>
              </a:defRPr>
            </a:lvl1pPr>
          </a:lstStyle>
          <a:p>
            <a:pPr lvl="0" eaLnBrk="1" hangingPunct="1"/>
            <a:endParaRPr lang="fr-CA" altLang="en-US" dirty="0"/>
          </a:p>
        </p:txBody>
      </p:sp>
      <p:sp>
        <p:nvSpPr>
          <p:cNvPr id="103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  <a:latin typeface="Calibri" pitchFamily="2" charset="0"/>
              </a:defRPr>
            </a:lvl1pPr>
          </a:lstStyle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05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FigureOut">
              <a:rPr lang="fr-FR"/>
              <a:pPr lvl="0"/>
              <a:t>19/04/2016</a:t>
            </a:fld>
            <a:endParaRPr lang="fr-FR"/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fr-FR"/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fr-FR"/>
              <a:pPr lvl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en-US" altLang="zh-CN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en-US" altLang="zh-CN"/>
              <a:t>Cliquez pour modifier les styles du texte du masque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102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 pitchFamily="2" charset="0"/>
              </a:defRPr>
            </a:lvl1pPr>
          </a:lstStyle>
          <a:p>
            <a:pPr lvl="0" eaLnBrk="1" hangingPunct="1"/>
            <a:fld id="{BB962C8B-B14F-4D97-AF65-F5344CB8AC3E}" type="datetimeFigureOut">
              <a:rPr lang="zh-CN" altLang="en-US" dirty="0"/>
              <a:pPr lvl="0" eaLnBrk="1" hangingPunct="1"/>
              <a:t>2016-4-19</a:t>
            </a:fld>
            <a:endParaRPr lang="zh-CN" altLang="en-US" dirty="0"/>
          </a:p>
        </p:txBody>
      </p:sp>
      <p:sp>
        <p:nvSpPr>
          <p:cNvPr id="102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Calibri" pitchFamily="2" charset="0"/>
              </a:defRPr>
            </a:lvl1pPr>
          </a:lstStyle>
          <a:p>
            <a:pPr lvl="0" eaLnBrk="1" hangingPunct="1"/>
            <a:endParaRPr lang="fr-CA" altLang="en-US" dirty="0"/>
          </a:p>
        </p:txBody>
      </p:sp>
      <p:sp>
        <p:nvSpPr>
          <p:cNvPr id="103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  <a:latin typeface="Calibri" pitchFamily="2" charset="0"/>
              </a:defRPr>
            </a:lvl1pPr>
          </a:lstStyle>
          <a:p>
            <a:pPr lvl="0" eaLnBrk="1" hangingPunct="1"/>
            <a:fld id="{9A0DB2DC-4C9A-4742-B13C-FB6460FD3503}" type="slidenum">
              <a:rPr lang="fr-CA" altLang="en-US" dirty="0"/>
              <a:pPr lvl="0" eaLnBrk="1" hangingPunct="1"/>
              <a:t>‹#›</a:t>
            </a:fld>
            <a:endParaRPr lang="fr-C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eaLnBrk="0" fontAlgn="base" latinLnBrk="0" hangingPunct="0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anchor="ctr"/>
          <a:lstStyle>
            <a:lvl1pPr lvl="0">
              <a:defRPr kern="1200"/>
            </a:lvl1pPr>
          </a:lstStyle>
          <a:p>
            <a:pPr lvl="0" eaLnBrk="1" hangingPunct="1"/>
            <a:r>
              <a:rPr lang="zh-CN" altLang="en-US" sz="6000">
                <a:solidFill>
                  <a:schemeClr val="bg1"/>
                </a:solidFill>
                <a:latin typeface="微软雅黑" charset="0"/>
                <a:ea typeface="微软雅黑" charset="0"/>
              </a:rPr>
              <a:t>空谷的回音</a:t>
            </a:r>
          </a:p>
        </p:txBody>
      </p:sp>
      <p:sp>
        <p:nvSpPr>
          <p:cNvPr id="4099" name="Sous-titre 2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eaLnBrk="1" hangingPunct="1"/>
            <a:r>
              <a:rPr lang="zh-CN" altLang="fr-CA" sz="1800" dirty="0">
                <a:solidFill>
                  <a:schemeClr val="bg1"/>
                </a:solidFill>
              </a:rPr>
              <a:t>作词：恩蒙</a:t>
            </a:r>
          </a:p>
          <a:p>
            <a:pPr lvl="0" eaLnBrk="1" hangingPunct="1"/>
            <a:r>
              <a:rPr lang="zh-CN" altLang="fr-CA" sz="1800" dirty="0">
                <a:solidFill>
                  <a:schemeClr val="bg1"/>
                </a:solidFill>
              </a:rPr>
              <a:t>作曲：佚名</a:t>
            </a:r>
          </a:p>
        </p:txBody>
      </p:sp>
      <p:pic>
        <p:nvPicPr>
          <p:cNvPr id="4100" name="图片 40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350" y="6597650"/>
            <a:ext cx="1736725" cy="230188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5590"/>
            <a:ext cx="8229600" cy="676275"/>
          </a:xfrm>
          <a:ln/>
        </p:spPr>
        <p:txBody>
          <a:bodyPr vert="horz" wrap="square" anchor="ctr"/>
          <a:lstStyle/>
          <a:p>
            <a:pPr lvl="0" eaLnBrk="1" hangingPunct="1"/>
            <a:r>
              <a:rPr lang="zh-CN" altLang="en-US" sz="360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空谷的回音</a:t>
            </a:r>
            <a:endParaRPr lang="en-US" altLang="zh-CN" sz="360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1305"/>
            <a:ext cx="8229600" cy="4807585"/>
          </a:xfrm>
          <a:ln/>
        </p:spPr>
        <p:txBody>
          <a:bodyPr vert="horz" wrap="square" anchor="t"/>
          <a:lstStyle/>
          <a:p>
            <a:pPr marL="0" lvl="0" indent="0" algn="ctr" eaLnBrk="1" hangingPunct="1">
              <a:buNone/>
            </a:pPr>
            <a:r>
              <a:rPr lang="fr-CA" altLang="en-US" sz="6000" dirty="0"/>
              <a:t>我是空谷的回音，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四处寻找我的心 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问遍溪水和山林，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我心依然无处寻 </a:t>
            </a:r>
          </a:p>
          <a:p>
            <a:pPr marL="0" lvl="0" indent="0" algn="ctr" eaLnBrk="1" hangingPunct="1">
              <a:buNone/>
            </a:pPr>
            <a:endParaRPr lang="fr-CA" alt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5590"/>
            <a:ext cx="8229600" cy="676275"/>
          </a:xfrm>
        </p:spPr>
        <p:txBody>
          <a:bodyPr vert="horz" wrap="square" anchor="ctr"/>
          <a:lstStyle/>
          <a:p>
            <a:pPr lvl="0" eaLnBrk="1" hangingPunct="1"/>
            <a:r>
              <a:rPr lang="zh-CN" altLang="en-US" sz="360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空谷的回音</a:t>
            </a:r>
            <a:endParaRPr lang="en-US" altLang="zh-CN" sz="360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1305"/>
            <a:ext cx="8229600" cy="4807585"/>
          </a:xfrm>
        </p:spPr>
        <p:txBody>
          <a:bodyPr vert="horz" wrap="square" anchor="t"/>
          <a:lstStyle/>
          <a:p>
            <a:pPr marL="0" lvl="0" indent="0" algn="ctr" eaLnBrk="1" hangingPunct="1">
              <a:buNone/>
            </a:pPr>
            <a:r>
              <a:rPr lang="fr-CA" altLang="en-US" sz="6000" dirty="0"/>
              <a:t>哦我曾经多彷徨，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四周一无安息土 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笑声留不住欢乐，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眼泪带不走痛苦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5590"/>
            <a:ext cx="8229600" cy="676275"/>
          </a:xfrm>
        </p:spPr>
        <p:txBody>
          <a:bodyPr vert="horz" wrap="square" anchor="ctr"/>
          <a:lstStyle/>
          <a:p>
            <a:pPr lvl="0" eaLnBrk="1" hangingPunct="1"/>
            <a:r>
              <a:rPr lang="zh-CN" altLang="en-US" sz="360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空谷的回音</a:t>
            </a:r>
            <a:endParaRPr lang="en-US" altLang="zh-CN" sz="360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1305"/>
            <a:ext cx="8229600" cy="4807585"/>
          </a:xfrm>
        </p:spPr>
        <p:txBody>
          <a:bodyPr vert="horz" wrap="square" anchor="t"/>
          <a:lstStyle/>
          <a:p>
            <a:pPr marL="0" lvl="0" indent="0" algn="ctr" eaLnBrk="1" hangingPunct="1">
              <a:buNone/>
            </a:pPr>
            <a:r>
              <a:rPr lang="fr-CA" altLang="en-US" sz="6000" dirty="0"/>
              <a:t>我说生命不稀奇，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一声叹息归尘土 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放弃一切的追求，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任凭潮水带我走 </a:t>
            </a:r>
          </a:p>
          <a:p>
            <a:pPr marL="0" lvl="0" indent="0" algn="ctr" eaLnBrk="1" hangingPunct="1">
              <a:buNone/>
            </a:pPr>
            <a:endParaRPr lang="fr-CA" alt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5590"/>
            <a:ext cx="8229600" cy="676275"/>
          </a:xfrm>
        </p:spPr>
        <p:txBody>
          <a:bodyPr vert="horz" wrap="square" anchor="ctr"/>
          <a:lstStyle/>
          <a:p>
            <a:pPr lvl="0" eaLnBrk="1" hangingPunct="1"/>
            <a:r>
              <a:rPr lang="zh-CN" altLang="en-US" sz="360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空谷的回音</a:t>
            </a:r>
            <a:endParaRPr lang="en-US" altLang="zh-CN" sz="360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1305"/>
            <a:ext cx="8229600" cy="4807585"/>
          </a:xfrm>
        </p:spPr>
        <p:txBody>
          <a:bodyPr vert="horz" wrap="square" anchor="t"/>
          <a:lstStyle/>
          <a:p>
            <a:pPr marL="0" lvl="0" indent="0" algn="ctr" eaLnBrk="1" hangingPunct="1">
              <a:buNone/>
            </a:pPr>
            <a:r>
              <a:rPr lang="fr-CA" altLang="en-US" sz="6000" dirty="0">
                <a:sym typeface="+mn-ea"/>
              </a:rPr>
              <a:t>哦我曾经多彷徨，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>
                <a:sym typeface="+mn-ea"/>
              </a:rPr>
              <a:t>四周一无安息土 </a:t>
            </a:r>
            <a:endParaRPr lang="fr-CA" altLang="en-US" sz="6000" dirty="0"/>
          </a:p>
          <a:p>
            <a:pPr marL="0" lvl="0" indent="0" algn="ctr" eaLnBrk="1" hangingPunct="1">
              <a:buNone/>
            </a:pPr>
            <a:r>
              <a:rPr lang="fr-CA" altLang="en-US" sz="6000" dirty="0">
                <a:sym typeface="+mn-ea"/>
              </a:rPr>
              <a:t>笑声留不住欢乐，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>
                <a:sym typeface="+mn-ea"/>
              </a:rPr>
              <a:t>眼泪带不走痛苦</a:t>
            </a:r>
            <a:endParaRPr lang="fr-CA" alt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5590"/>
            <a:ext cx="8229600" cy="676275"/>
          </a:xfrm>
        </p:spPr>
        <p:txBody>
          <a:bodyPr vert="horz" wrap="square" anchor="ctr"/>
          <a:lstStyle/>
          <a:p>
            <a:pPr lvl="0" eaLnBrk="1" hangingPunct="1"/>
            <a:r>
              <a:rPr lang="zh-CN" altLang="en-US" sz="360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空谷的回音</a:t>
            </a:r>
            <a:endParaRPr lang="en-US" altLang="zh-CN" sz="360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1305"/>
            <a:ext cx="8229600" cy="4807585"/>
          </a:xfrm>
        </p:spPr>
        <p:txBody>
          <a:bodyPr vert="horz" wrap="square" anchor="t"/>
          <a:lstStyle/>
          <a:p>
            <a:pPr marL="0" lvl="0" indent="0" algn="ctr" eaLnBrk="1" hangingPunct="1">
              <a:buNone/>
            </a:pPr>
            <a:r>
              <a:rPr lang="fr-CA" altLang="en-US" sz="6000" dirty="0"/>
              <a:t>有人曾经告诉我，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耶稣正在寻找我 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他爱能够保护我，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他手能够医治我 </a:t>
            </a:r>
          </a:p>
          <a:p>
            <a:pPr marL="0" lvl="0" indent="0" algn="ctr" eaLnBrk="1" hangingPunct="1">
              <a:buNone/>
            </a:pPr>
            <a:endParaRPr lang="fr-CA" altLang="en-US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5590"/>
            <a:ext cx="8229600" cy="676275"/>
          </a:xfrm>
        </p:spPr>
        <p:txBody>
          <a:bodyPr vert="horz" wrap="square" anchor="ctr"/>
          <a:lstStyle/>
          <a:p>
            <a:pPr lvl="0" eaLnBrk="1" hangingPunct="1"/>
            <a:r>
              <a:rPr lang="zh-CN" altLang="en-US" sz="360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空谷的回音</a:t>
            </a:r>
            <a:endParaRPr lang="en-US" altLang="zh-CN" sz="360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1305"/>
            <a:ext cx="8229600" cy="4807585"/>
          </a:xfrm>
        </p:spPr>
        <p:txBody>
          <a:bodyPr vert="horz" wrap="square" anchor="t"/>
          <a:lstStyle/>
          <a:p>
            <a:pPr marL="0" lvl="0" indent="0" algn="ctr" eaLnBrk="1" hangingPunct="1">
              <a:buNone/>
            </a:pPr>
            <a:r>
              <a:rPr lang="fr-CA" altLang="en-US" sz="6000" dirty="0">
                <a:sym typeface="+mn-ea"/>
              </a:rPr>
              <a:t>哦我心中多快乐，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>
                <a:sym typeface="+mn-ea"/>
              </a:rPr>
              <a:t>我又见到那太阳 </a:t>
            </a:r>
            <a:endParaRPr lang="fr-CA" altLang="en-US" sz="6000" dirty="0"/>
          </a:p>
          <a:p>
            <a:pPr marL="0" lvl="0" indent="0" algn="ctr" eaLnBrk="1" hangingPunct="1">
              <a:buNone/>
            </a:pPr>
            <a:r>
              <a:rPr lang="fr-CA" altLang="en-US" sz="6000" dirty="0">
                <a:sym typeface="+mn-ea"/>
              </a:rPr>
              <a:t>我心紧紧跟随他，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>
                <a:sym typeface="+mn-ea"/>
              </a:rPr>
              <a:t>我唇还要赞美他</a:t>
            </a:r>
            <a:endParaRPr lang="fr-CA" altLang="en-US" sz="6000" dirty="0"/>
          </a:p>
          <a:p>
            <a:pPr marL="0" lvl="0" indent="0" algn="ctr" eaLnBrk="1" hangingPunct="1">
              <a:buNone/>
            </a:pPr>
            <a:endParaRPr lang="fr-CA" altLang="en-US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5590"/>
            <a:ext cx="8229600" cy="676275"/>
          </a:xfrm>
        </p:spPr>
        <p:txBody>
          <a:bodyPr vert="horz" wrap="square" anchor="ctr"/>
          <a:lstStyle/>
          <a:p>
            <a:pPr lvl="0" eaLnBrk="1" hangingPunct="1"/>
            <a:r>
              <a:rPr lang="zh-CN" altLang="en-US" sz="360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空谷的回音</a:t>
            </a:r>
            <a:endParaRPr lang="en-US" altLang="zh-CN" sz="360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1305"/>
            <a:ext cx="8229600" cy="4807585"/>
          </a:xfrm>
        </p:spPr>
        <p:txBody>
          <a:bodyPr vert="horz" wrap="square" anchor="t"/>
          <a:lstStyle/>
          <a:p>
            <a:pPr marL="0" lvl="0" indent="0" algn="ctr" eaLnBrk="1" hangingPunct="1">
              <a:buNone/>
            </a:pPr>
            <a:r>
              <a:rPr lang="fr-CA" altLang="en-US" sz="6000" dirty="0"/>
              <a:t>朋友你今在哪里，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四处奔跑何时已 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如果你还愿意听，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让我再来告诉你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5590"/>
            <a:ext cx="8229600" cy="676275"/>
          </a:xfrm>
        </p:spPr>
        <p:txBody>
          <a:bodyPr vert="horz" wrap="square" anchor="ctr"/>
          <a:lstStyle/>
          <a:p>
            <a:pPr lvl="0" eaLnBrk="1" hangingPunct="1"/>
            <a:r>
              <a:rPr lang="zh-CN" altLang="en-US" sz="360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空谷的回音</a:t>
            </a:r>
            <a:endParaRPr lang="en-US" altLang="zh-CN" sz="360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1305"/>
            <a:ext cx="8229600" cy="4807585"/>
          </a:xfrm>
        </p:spPr>
        <p:txBody>
          <a:bodyPr vert="horz" wrap="square" anchor="t"/>
          <a:lstStyle/>
          <a:p>
            <a:pPr marL="0" lvl="0" indent="0" algn="ctr" eaLnBrk="1" hangingPunct="1">
              <a:buNone/>
            </a:pPr>
            <a:r>
              <a:rPr lang="fr-CA" altLang="en-US" sz="6000" dirty="0"/>
              <a:t>耶稣基督救赎主，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他曾满足心无数 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向他倾诉向他哭，</a:t>
            </a:r>
          </a:p>
          <a:p>
            <a:pPr marL="0" lvl="0" indent="0" algn="ctr" eaLnBrk="1" hangingPunct="1">
              <a:buNone/>
            </a:pPr>
            <a:r>
              <a:rPr lang="fr-CA" altLang="en-US" sz="6000" dirty="0"/>
              <a:t>    他必使你得饱足</a:t>
            </a:r>
            <a:r>
              <a:rPr lang="zh-CN" altLang="fr-CA" dirty="0"/>
              <a:t>（</a:t>
            </a:r>
            <a:r>
              <a:rPr lang="en-US" altLang="zh-CN" dirty="0"/>
              <a:t>X3</a:t>
            </a:r>
            <a:r>
              <a:rPr lang="zh-CN" altLang="fr-CA" dirty="0"/>
              <a:t>）</a:t>
            </a:r>
          </a:p>
          <a:p>
            <a:pPr marL="0" lvl="0" indent="0" algn="ctr" eaLnBrk="1" hangingPunct="1">
              <a:buNone/>
            </a:pPr>
            <a:r>
              <a:rPr lang="zh-CN" altLang="fr-CA" dirty="0"/>
              <a:t>（阿们）</a:t>
            </a:r>
          </a:p>
          <a:p>
            <a:pPr marL="0" lvl="0" indent="0" algn="ctr" eaLnBrk="1" hangingPunct="1">
              <a:buNone/>
            </a:pPr>
            <a:r>
              <a:rPr lang="zh-CN" altLang="fr-CA" sz="1800" dirty="0"/>
              <a:t>石狮市湖滨基督教会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hème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Kingsoft Office WPP</Application>
  <PresentationFormat>全屏显示(4:3)</PresentationFormat>
  <Paragraphs>63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Thème Office</vt:lpstr>
      <vt:lpstr>默认设计模板</vt:lpstr>
      <vt:lpstr>1_Thème Office</vt:lpstr>
      <vt:lpstr>空谷的回音</vt:lpstr>
      <vt:lpstr>空谷的回音</vt:lpstr>
      <vt:lpstr>空谷的回音</vt:lpstr>
      <vt:lpstr>空谷的回音</vt:lpstr>
      <vt:lpstr>空谷的回音</vt:lpstr>
      <vt:lpstr>空谷的回音</vt:lpstr>
      <vt:lpstr>空谷的回音</vt:lpstr>
      <vt:lpstr>空谷的回音</vt:lpstr>
      <vt:lpstr>空谷的回音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Éric Vadeboncoeur</dc:creator>
  <cp:lastModifiedBy>User</cp:lastModifiedBy>
  <cp:revision>6</cp:revision>
  <dcterms:created xsi:type="dcterms:W3CDTF">2008-05-10T20:13:29Z</dcterms:created>
  <dcterms:modified xsi:type="dcterms:W3CDTF">2016-04-19T04:25:58Z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