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6"/>
  </p:notesMasterIdLst>
  <p:sldIdLst>
    <p:sldId id="256" r:id="rId5"/>
    <p:sldId id="257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2CF00"/>
    <a:srgbClr val="CB4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94"/>
        <p:guide pos="290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 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 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 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 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石狮市湖滨基督教会欢迎您 ！</a:t>
            </a:r>
            <a:r>
              <a:rPr lang="en-US" altLang="zh-CN">
                <a:sym typeface="+mn-ea"/>
              </a:rPr>
              <a:t>———</a:t>
            </a:r>
            <a:r>
              <a:rPr lang="zh-CN" altLang="en-US">
                <a:sym typeface="+mn-ea"/>
              </a:rPr>
              <a:t>夜静风轻</a:t>
            </a:r>
            <a:endParaRPr lang="zh-CN" altLang="en-US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2049" descr="469782_37057401 co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1728788" y="1422400"/>
            <a:ext cx="5688012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sz="2800" b="1" kern="1200"/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1371600" y="3870325"/>
            <a:ext cx="6400800" cy="107156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sz="2800" b="1" kern="1200"/>
            </a:lvl1pPr>
            <a:lvl2pPr marL="457200" lvl="1" indent="-457200" algn="ctr">
              <a:buNone/>
              <a:defRPr sz="2800" b="1" kern="1200"/>
            </a:lvl2pPr>
            <a:lvl3pPr marL="914400" lvl="2" indent="-914400" algn="ctr">
              <a:buNone/>
              <a:defRPr sz="2800" b="1" kern="1200"/>
            </a:lvl3pPr>
            <a:lvl4pPr marL="1371600" lvl="3" indent="-1371600" algn="ctr">
              <a:buNone/>
              <a:defRPr sz="2800" b="1" kern="1200"/>
            </a:lvl4pPr>
            <a:lvl5pPr marL="1828800" lvl="4" indent="-1828800" algn="ctr">
              <a:buNone/>
              <a:defRPr sz="2800" b="1" kern="1200"/>
            </a:lvl5pPr>
          </a:lstStyle>
          <a:p>
            <a:pPr lvl="0"/>
            <a:r>
              <a:rPr lang="en-US" altLang="zh-CN"/>
              <a:t>Click to edit Master subtitle style</a:t>
            </a:r>
            <a:endParaRPr lang="en-US" altLang="zh-CN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fld id="{9A0DB2DC-4C9A-4742-B13C-FB6460FD3503}" type="slidenum">
              <a:rPr lang="en-US" sz="1400">
                <a:solidFill>
                  <a:schemeClr val="tx2"/>
                </a:solidFill>
              </a:rPr>
            </a:fld>
            <a:endParaRPr 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2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08763" y="138113"/>
            <a:ext cx="2078038" cy="6242050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4650" y="138113"/>
            <a:ext cx="6113647" cy="6242050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2049" descr="469782_37057401 co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51" name="标题 2050"/>
          <p:cNvSpPr>
            <a:spLocks noGrp="1"/>
          </p:cNvSpPr>
          <p:nvPr>
            <p:ph type="ctrTitle" hasCustomPrompt="1"/>
          </p:nvPr>
        </p:nvSpPr>
        <p:spPr>
          <a:xfrm>
            <a:off x="1728788" y="1422400"/>
            <a:ext cx="5688012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sz="2800" b="1" kern="1200"/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0325"/>
            <a:ext cx="6400800" cy="107156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sz="2800" b="1" kern="1200"/>
            </a:lvl1pPr>
            <a:lvl2pPr marL="457200" lvl="1" indent="-457200" algn="ctr">
              <a:buNone/>
              <a:defRPr sz="2800" b="1" kern="1200"/>
            </a:lvl2pPr>
            <a:lvl3pPr marL="914400" lvl="2" indent="-914400" algn="ctr">
              <a:buNone/>
              <a:defRPr sz="2800" b="1" kern="1200"/>
            </a:lvl3pPr>
            <a:lvl4pPr marL="1371600" lvl="3" indent="-1371600" algn="ctr">
              <a:buNone/>
              <a:defRPr sz="2800" b="1" kern="1200"/>
            </a:lvl4pPr>
            <a:lvl5pPr marL="1828800" lvl="4" indent="-1828800" algn="ctr">
              <a:buNone/>
              <a:defRPr sz="2800" b="1" kern="1200"/>
            </a:lvl5pPr>
          </a:lstStyle>
          <a:p>
            <a:pPr lvl="0"/>
            <a:r>
              <a:rPr lang="en-US" altLang="zh-CN"/>
              <a:t>Click to edit Master subtitle style</a:t>
            </a:r>
            <a:endParaRPr lang="en-US" altLang="zh-CN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fld id="{9A0DB2DC-4C9A-4742-B13C-FB6460FD3503}" type="slidenum">
              <a:rPr lang="en-US" sz="1400">
                <a:solidFill>
                  <a:schemeClr val="tx2"/>
                </a:solidFill>
              </a:rPr>
            </a:fld>
            <a:endParaRPr 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2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2504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052513"/>
            <a:ext cx="4032504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08763" y="138113"/>
            <a:ext cx="2078038" cy="6242050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4650" y="138113"/>
            <a:ext cx="6113647" cy="6242050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2504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052513"/>
            <a:ext cx="4032504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4" Type="http://schemas.openxmlformats.org/officeDocument/2006/relationships/theme" Target="../theme/theme3.xml"/><Relationship Id="rId13" Type="http://schemas.openxmlformats.org/officeDocument/2006/relationships/image" Target="../media/image6.png"/><Relationship Id="rId12" Type="http://schemas.openxmlformats.org/officeDocument/2006/relationships/image" Target="../media/image5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025" descr="469782_37057a401 copy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7" name="图片 1026" descr="tb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675" y="93663"/>
            <a:ext cx="9077325" cy="6572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8" name="标题 1027"/>
          <p:cNvSpPr>
            <a:spLocks noGrp="1"/>
          </p:cNvSpPr>
          <p:nvPr>
            <p:ph type="title"/>
          </p:nvPr>
        </p:nvSpPr>
        <p:spPr>
          <a:xfrm>
            <a:off x="374650" y="138113"/>
            <a:ext cx="8229600" cy="5873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9" name="文本占位符 1028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3276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30" name="日期占位符 1029"/>
          <p:cNvSpPr>
            <a:spLocks noGrp="1"/>
          </p:cNvSpPr>
          <p:nvPr>
            <p:ph type="dt" sz="half" idx="2"/>
          </p:nvPr>
        </p:nvSpPr>
        <p:spPr>
          <a:xfrm>
            <a:off x="457200" y="6630988"/>
            <a:ext cx="2133600" cy="228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/>
            </a:lvl1pPr>
          </a:lstStyle>
          <a:p>
            <a:pPr lvl="0"/>
            <a:endParaRPr lang="en-US"/>
          </a:p>
        </p:txBody>
      </p:sp>
      <p:sp>
        <p:nvSpPr>
          <p:cNvPr id="1031" name="页脚占位符 1030"/>
          <p:cNvSpPr>
            <a:spLocks noGrp="1"/>
          </p:cNvSpPr>
          <p:nvPr>
            <p:ph type="ftr" sz="quarter" idx="3"/>
          </p:nvPr>
        </p:nvSpPr>
        <p:spPr>
          <a:xfrm>
            <a:off x="3124200" y="6630988"/>
            <a:ext cx="2895600" cy="228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200"/>
            </a:lvl1pPr>
          </a:lstStyle>
          <a:p>
            <a:pPr lvl="0"/>
            <a:endParaRPr lang="en-US"/>
          </a:p>
        </p:txBody>
      </p:sp>
      <p:sp>
        <p:nvSpPr>
          <p:cNvPr id="1032" name="灯片编号占位符 1031"/>
          <p:cNvSpPr>
            <a:spLocks noGrp="1"/>
          </p:cNvSpPr>
          <p:nvPr>
            <p:ph type="sldNum" sz="quarter" idx="4"/>
          </p:nvPr>
        </p:nvSpPr>
        <p:spPr>
          <a:xfrm>
            <a:off x="6553200" y="6630988"/>
            <a:ext cx="2133600" cy="228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  <p:hf sldNum="0" hdr="0" ftr="0" dt="0"/>
  <p:txStyles>
    <p:title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2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025" descr="469782_37057a401 copy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7" name="图片 1026" descr="tb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675" y="93663"/>
            <a:ext cx="9077325" cy="6572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28" name="标题 1027"/>
          <p:cNvSpPr>
            <a:spLocks noGrp="1"/>
          </p:cNvSpPr>
          <p:nvPr>
            <p:ph type="title"/>
          </p:nvPr>
        </p:nvSpPr>
        <p:spPr>
          <a:xfrm>
            <a:off x="374650" y="138113"/>
            <a:ext cx="8229600" cy="5873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9" name="文本占位符 1028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3276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30" name="日期占位符 1029"/>
          <p:cNvSpPr>
            <a:spLocks noGrp="1"/>
          </p:cNvSpPr>
          <p:nvPr>
            <p:ph type="dt" sz="half" idx="2"/>
          </p:nvPr>
        </p:nvSpPr>
        <p:spPr>
          <a:xfrm>
            <a:off x="457200" y="6630988"/>
            <a:ext cx="2133600" cy="228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/>
            </a:lvl1pPr>
          </a:lstStyle>
          <a:p>
            <a:pPr lvl="0"/>
            <a:endParaRPr lang="en-US"/>
          </a:p>
        </p:txBody>
      </p:sp>
      <p:sp>
        <p:nvSpPr>
          <p:cNvPr id="1031" name="页脚占位符 1030"/>
          <p:cNvSpPr>
            <a:spLocks noGrp="1"/>
          </p:cNvSpPr>
          <p:nvPr>
            <p:ph type="ftr" sz="quarter" idx="3"/>
          </p:nvPr>
        </p:nvSpPr>
        <p:spPr>
          <a:xfrm>
            <a:off x="3124200" y="6630988"/>
            <a:ext cx="2895600" cy="228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200"/>
            </a:lvl1pPr>
          </a:lstStyle>
          <a:p>
            <a:pPr lvl="0"/>
            <a:endParaRPr lang="en-US"/>
          </a:p>
        </p:txBody>
      </p:sp>
      <p:sp>
        <p:nvSpPr>
          <p:cNvPr id="1032" name="灯片编号占位符 1031"/>
          <p:cNvSpPr>
            <a:spLocks noGrp="1"/>
          </p:cNvSpPr>
          <p:nvPr>
            <p:ph type="sldNum" sz="quarter" idx="4"/>
          </p:nvPr>
        </p:nvSpPr>
        <p:spPr>
          <a:xfrm>
            <a:off x="6553200" y="6630988"/>
            <a:ext cx="2133600" cy="2286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  <p:hf sldNum="0" hdr="0" ftr="0" dt="0"/>
  <p:txStyles>
    <p:title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2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10160" y="3789045"/>
            <a:ext cx="9084945" cy="1188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/>
              <a:t>作词：John Newton（</a:t>
            </a:r>
            <a:r>
              <a:rPr lang="zh-CN" altLang="en-US">
                <a:sym typeface="+mn-ea"/>
              </a:rPr>
              <a:t>约翰·牛顿</a:t>
            </a:r>
            <a:r>
              <a:rPr lang="zh-CN" altLang="en-US"/>
              <a:t>）</a:t>
            </a:r>
            <a:endParaRPr lang="zh-CN" altLang="en-US"/>
          </a:p>
          <a:p>
            <a:pPr algn="ctr"/>
            <a:r>
              <a:rPr lang="zh-CN" altLang="en-US"/>
              <a:t>作曲：James P. Carrell, David S. Clayton</a:t>
            </a:r>
            <a:endParaRPr lang="zh-CN" altLang="en-US"/>
          </a:p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-23495" y="1196975"/>
            <a:ext cx="9150350" cy="185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7200">
                <a:latin typeface="幼圆" charset="0"/>
                <a:ea typeface="幼圆" charset="0"/>
              </a:rPr>
              <a:t>奇异恩典</a:t>
            </a:r>
            <a:endParaRPr lang="zh-CN" altLang="en-US" sz="7200">
              <a:latin typeface="幼圆" charset="0"/>
              <a:ea typeface="幼圆" charset="0"/>
            </a:endParaRPr>
          </a:p>
          <a:p>
            <a:pPr algn="ctr"/>
            <a:r>
              <a:rPr lang="zh-CN" altLang="en-US" sz="4400"/>
              <a:t>Amazing Grace</a:t>
            </a:r>
            <a:endParaRPr lang="zh-CN" altLang="en-US" sz="440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>
                <a:latin typeface="幼圆" charset="0"/>
                <a:ea typeface="幼圆" charset="0"/>
                <a:sym typeface="+mn-ea"/>
              </a:rPr>
              <a:t>奇异恩典</a:t>
            </a:r>
          </a:p>
        </p:txBody>
      </p:sp>
      <p:sp>
        <p:nvSpPr>
          <p:cNvPr id="6147" name="矩形 6146"/>
          <p:cNvSpPr>
            <a:spLocks noGrp="1"/>
          </p:cNvSpPr>
          <p:nvPr/>
        </p:nvSpPr>
        <p:spPr>
          <a:xfrm>
            <a:off x="-17780" y="1487170"/>
            <a:ext cx="9144000" cy="431990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ctr"/>
          <a:lstStyle>
            <a:lvl1pPr marL="0" lvl="0" indent="0" algn="l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2400" b="0" i="0" u="none" kern="12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 algn="ctr"/>
            <a:r>
              <a:rPr lang="zh-CN" altLang="en-US" sz="6000">
                <a:sym typeface="+mn-ea"/>
              </a:rPr>
              <a:t>奇异恩典，何等甘甜，</a:t>
            </a:r>
            <a:br>
              <a:rPr lang="zh-CN" altLang="en-US" sz="6000">
                <a:sym typeface="+mn-ea"/>
              </a:rPr>
            </a:br>
            <a:r>
              <a:rPr lang="zh-CN" altLang="en-US" sz="6000">
                <a:sym typeface="+mn-ea"/>
              </a:rPr>
              <a:t>我罪已得赦免；</a:t>
            </a:r>
            <a:br>
              <a:rPr lang="zh-CN" altLang="en-US" sz="6000">
                <a:sym typeface="+mn-ea"/>
              </a:rPr>
            </a:br>
            <a:r>
              <a:rPr lang="zh-CN" altLang="en-US" sz="6000">
                <a:sym typeface="+mn-ea"/>
              </a:rPr>
              <a:t>前我失丧，今被寻回，</a:t>
            </a:r>
            <a:br>
              <a:rPr lang="zh-CN" altLang="en-US" sz="6000">
                <a:sym typeface="+mn-ea"/>
              </a:rPr>
            </a:br>
            <a:r>
              <a:rPr lang="zh-CN" altLang="en-US" sz="6000">
                <a:sym typeface="+mn-ea"/>
              </a:rPr>
              <a:t>瞎眼今得看见．</a:t>
            </a:r>
            <a:endParaRPr lang="zh-CN" altLang="en-US" sz="6000">
              <a:sym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幼圆" charset="0"/>
                <a:ea typeface="幼圆" charset="0"/>
                <a:sym typeface="+mn-ea"/>
              </a:rPr>
              <a:t>奇异恩典</a:t>
            </a:r>
          </a:p>
        </p:txBody>
      </p:sp>
      <p:sp>
        <p:nvSpPr>
          <p:cNvPr id="6147" name="矩形 6146"/>
          <p:cNvSpPr>
            <a:spLocks noGrp="1"/>
          </p:cNvSpPr>
          <p:nvPr/>
        </p:nvSpPr>
        <p:spPr>
          <a:xfrm>
            <a:off x="-17780" y="1487170"/>
            <a:ext cx="9144000" cy="431990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ctr"/>
          <a:lstStyle>
            <a:lvl1pPr marL="0" lvl="0" indent="0" algn="l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2400" b="0" i="0" u="none" kern="12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 algn="ctr"/>
            <a:r>
              <a:rPr lang="zh-CN" altLang="en-US" sz="6000">
                <a:sym typeface="+mn-ea"/>
              </a:rPr>
              <a:t>如此恩典，使我敬畏，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使我心得安慰；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初信之时，即蒙恩惠，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真是何等宝贵！</a:t>
            </a:r>
            <a:endParaRPr lang="zh-CN" altLang="en-US" sz="6000">
              <a:sym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幼圆" charset="0"/>
                <a:ea typeface="幼圆" charset="0"/>
                <a:sym typeface="+mn-ea"/>
              </a:rPr>
              <a:t>奇异恩典</a:t>
            </a:r>
          </a:p>
        </p:txBody>
      </p:sp>
      <p:sp>
        <p:nvSpPr>
          <p:cNvPr id="6147" name="矩形 6146"/>
          <p:cNvSpPr>
            <a:spLocks noGrp="1"/>
          </p:cNvSpPr>
          <p:nvPr/>
        </p:nvSpPr>
        <p:spPr>
          <a:xfrm>
            <a:off x="-17780" y="1487170"/>
            <a:ext cx="9144000" cy="431990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ctr"/>
          <a:lstStyle>
            <a:lvl1pPr marL="0" lvl="0" indent="0" algn="l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2400" b="0" i="0" u="none" kern="12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 algn="ctr"/>
            <a:r>
              <a:rPr lang="zh-CN" altLang="en-US" sz="6000">
                <a:sym typeface="+mn-ea"/>
              </a:rPr>
              <a:t>许多危险，试炼网罗，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我已安然经过；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靠主恩典，完全不怕，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更引导我归家．</a:t>
            </a:r>
            <a:endParaRPr lang="zh-CN" altLang="en-US" sz="6000">
              <a:sym typeface="+mn-ea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>
                <a:latin typeface="幼圆" charset="0"/>
                <a:ea typeface="幼圆" charset="0"/>
                <a:sym typeface="+mn-ea"/>
              </a:rPr>
              <a:t>奇异恩典</a:t>
            </a:r>
          </a:p>
        </p:txBody>
      </p:sp>
      <p:sp>
        <p:nvSpPr>
          <p:cNvPr id="6147" name="矩形 6146"/>
          <p:cNvSpPr>
            <a:spLocks noGrp="1"/>
          </p:cNvSpPr>
          <p:nvPr/>
        </p:nvSpPr>
        <p:spPr>
          <a:xfrm>
            <a:off x="-17780" y="1487805"/>
            <a:ext cx="9144000" cy="536638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anchor="ctr"/>
          <a:lstStyle>
            <a:lvl1pPr marL="0" lvl="0" indent="0" algn="l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  <a:defRPr sz="2400" b="0" i="0" u="none" kern="1200" baseline="0">
                <a:solidFill>
                  <a:schemeClr val="tx2"/>
                </a:solidFill>
                <a:latin typeface="Arial" charset="0"/>
              </a:defRPr>
            </a:lvl1pPr>
          </a:lstStyle>
          <a:p>
            <a:pPr lvl="0" algn="ctr"/>
            <a:r>
              <a:rPr lang="zh-CN" altLang="en-US" sz="6000">
                <a:sym typeface="+mn-ea"/>
              </a:rPr>
              <a:t>将来禧年，圣徒欢聚，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恩光爱谊千年；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喜乐颂赞，在父座前，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6000">
                <a:sym typeface="+mn-ea"/>
              </a:rPr>
              <a:t>深望那日快现．</a:t>
            </a:r>
            <a:endParaRPr lang="zh-CN" altLang="en-US" sz="6000">
              <a:sym typeface="+mn-ea"/>
            </a:endParaRPr>
          </a:p>
          <a:p>
            <a:pPr lvl="0" algn="ctr"/>
            <a:r>
              <a:rPr lang="zh-CN" altLang="en-US" sz="3600">
                <a:sym typeface="+mn-ea"/>
              </a:rPr>
              <a:t>（阿们）</a:t>
            </a:r>
            <a:endParaRPr lang="zh-CN" altLang="en-US" sz="3600">
              <a:sym typeface="+mn-ea"/>
            </a:endParaRPr>
          </a:p>
          <a:p>
            <a:pPr lvl="0" algn="ctr"/>
            <a:endParaRPr lang="zh-CN" altLang="en-US" sz="3600">
              <a:sym typeface="+mn-ea"/>
            </a:endParaRPr>
          </a:p>
          <a:p>
            <a:pPr lvl="0" algn="ctr"/>
            <a:r>
              <a:rPr lang="zh-CN" altLang="en-US" sz="1800">
                <a:sym typeface="+mn-ea"/>
              </a:rPr>
              <a:t>石狮市湖滨基督教会</a:t>
            </a:r>
            <a:endParaRPr lang="zh-CN" altLang="en-US" sz="1800">
              <a:sym typeface="+mn-ea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62GMIS009">
  <a:themeElements>
    <a:clrScheme name="">
      <a:dk1>
        <a:srgbClr val="333333"/>
      </a:dk1>
      <a:lt1>
        <a:srgbClr val="FFFFFF"/>
      </a:lt1>
      <a:dk2>
        <a:srgbClr val="333333"/>
      </a:dk2>
      <a:lt2>
        <a:srgbClr val="969696"/>
      </a:lt2>
      <a:accent1>
        <a:srgbClr val="FF9900"/>
      </a:accent1>
      <a:accent2>
        <a:srgbClr val="FD5307"/>
      </a:accent2>
      <a:accent3>
        <a:srgbClr val="FFFFFF"/>
      </a:accent3>
      <a:accent4>
        <a:srgbClr val="2A2A2A"/>
      </a:accent4>
      <a:accent5>
        <a:srgbClr val="FFCAAA"/>
      </a:accent5>
      <a:accent6>
        <a:srgbClr val="E34A05"/>
      </a:accent6>
      <a:hlink>
        <a:srgbClr val="CC0000"/>
      </a:hlink>
      <a:folHlink>
        <a:srgbClr val="CC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270C0"/>
        </a:accent1>
        <a:accent2>
          <a:srgbClr val="013D78"/>
        </a:accent2>
        <a:accent3>
          <a:srgbClr val="FFFFFF"/>
        </a:accent3>
        <a:accent4>
          <a:srgbClr val="000000"/>
        </a:accent4>
        <a:accent5>
          <a:srgbClr val="AABCDC"/>
        </a:accent5>
        <a:accent6>
          <a:srgbClr val="00366B"/>
        </a:accent6>
        <a:hlink>
          <a:srgbClr val="8FDF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3346"/>
        </a:accent1>
        <a:accent2>
          <a:srgbClr val="C80000"/>
        </a:accent2>
        <a:accent3>
          <a:srgbClr val="FFFFFF"/>
        </a:accent3>
        <a:accent4>
          <a:srgbClr val="000000"/>
        </a:accent4>
        <a:accent5>
          <a:srgbClr val="FFADB1"/>
        </a:accent5>
        <a:accent6>
          <a:srgbClr val="B30000"/>
        </a:accent6>
        <a:hlink>
          <a:srgbClr val="FFC9C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DA0015"/>
        </a:accent1>
        <a:accent2>
          <a:srgbClr val="960000"/>
        </a:accent2>
        <a:accent3>
          <a:srgbClr val="FFFFFF"/>
        </a:accent3>
        <a:accent4>
          <a:srgbClr val="000000"/>
        </a:accent4>
        <a:accent5>
          <a:srgbClr val="E9AAAA"/>
        </a:accent5>
        <a:accent6>
          <a:srgbClr val="860000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3366FF"/>
        </a:accent1>
        <a:accent2>
          <a:srgbClr val="960000"/>
        </a:accent2>
        <a:accent3>
          <a:srgbClr val="FFFFFF"/>
        </a:accent3>
        <a:accent4>
          <a:srgbClr val="000000"/>
        </a:accent4>
        <a:accent5>
          <a:srgbClr val="ADB9FF"/>
        </a:accent5>
        <a:accent6>
          <a:srgbClr val="860000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62GMIS009">
  <a:themeElements>
    <a:clrScheme name="">
      <a:dk1>
        <a:srgbClr val="333333"/>
      </a:dk1>
      <a:lt1>
        <a:srgbClr val="FFFFFF"/>
      </a:lt1>
      <a:dk2>
        <a:srgbClr val="333333"/>
      </a:dk2>
      <a:lt2>
        <a:srgbClr val="969696"/>
      </a:lt2>
      <a:accent1>
        <a:srgbClr val="FF9900"/>
      </a:accent1>
      <a:accent2>
        <a:srgbClr val="FD5307"/>
      </a:accent2>
      <a:accent3>
        <a:srgbClr val="FFFFFF"/>
      </a:accent3>
      <a:accent4>
        <a:srgbClr val="2A2A2A"/>
      </a:accent4>
      <a:accent5>
        <a:srgbClr val="FFCAAA"/>
      </a:accent5>
      <a:accent6>
        <a:srgbClr val="E34A05"/>
      </a:accent6>
      <a:hlink>
        <a:srgbClr val="CC0000"/>
      </a:hlink>
      <a:folHlink>
        <a:srgbClr val="CC99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270C0"/>
        </a:accent1>
        <a:accent2>
          <a:srgbClr val="013D78"/>
        </a:accent2>
        <a:accent3>
          <a:srgbClr val="FFFFFF"/>
        </a:accent3>
        <a:accent4>
          <a:srgbClr val="000000"/>
        </a:accent4>
        <a:accent5>
          <a:srgbClr val="AABCDC"/>
        </a:accent5>
        <a:accent6>
          <a:srgbClr val="00366B"/>
        </a:accent6>
        <a:hlink>
          <a:srgbClr val="8FDF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3346"/>
        </a:accent1>
        <a:accent2>
          <a:srgbClr val="C80000"/>
        </a:accent2>
        <a:accent3>
          <a:srgbClr val="FFFFFF"/>
        </a:accent3>
        <a:accent4>
          <a:srgbClr val="000000"/>
        </a:accent4>
        <a:accent5>
          <a:srgbClr val="FFADB1"/>
        </a:accent5>
        <a:accent6>
          <a:srgbClr val="B30000"/>
        </a:accent6>
        <a:hlink>
          <a:srgbClr val="FFC9C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DA0015"/>
        </a:accent1>
        <a:accent2>
          <a:srgbClr val="960000"/>
        </a:accent2>
        <a:accent3>
          <a:srgbClr val="FFFFFF"/>
        </a:accent3>
        <a:accent4>
          <a:srgbClr val="000000"/>
        </a:accent4>
        <a:accent5>
          <a:srgbClr val="E9AAAA"/>
        </a:accent5>
        <a:accent6>
          <a:srgbClr val="860000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3366FF"/>
        </a:accent1>
        <a:accent2>
          <a:srgbClr val="960000"/>
        </a:accent2>
        <a:accent3>
          <a:srgbClr val="FFFFFF"/>
        </a:accent3>
        <a:accent4>
          <a:srgbClr val="000000"/>
        </a:accent4>
        <a:accent5>
          <a:srgbClr val="ADB9FF"/>
        </a:accent5>
        <a:accent6>
          <a:srgbClr val="860000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Kingsoft Office WPP</Application>
  <PresentationFormat>On-screen Show</PresentationFormat>
  <Paragraphs>35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M62GMIS009</vt:lpstr>
      <vt:lpstr>默认设计模板</vt:lpstr>
      <vt:lpstr>1_M62GMIS009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m62 visualcommunications</Company>
  <LinksUpToDate>false</LinksUpToDate>
  <SharedDoc>false</SharedDoc>
  <HyperlinksChanged>false</HyperlinksChanged>
  <AppVersion>12.0000</AppVersion>
  <Manager>+44 151 259 6262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graphics04</dc:creator>
  <cp:lastModifiedBy>Administrator</cp:lastModifiedBy>
  <cp:revision>2</cp:revision>
  <dcterms:created xsi:type="dcterms:W3CDTF">2006-04-10T17:06:24Z</dcterms:created>
  <dcterms:modified xsi:type="dcterms:W3CDTF">2016-03-28T05:31:00Z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