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6" r:id="rId4"/>
    <p:sldId id="287" r:id="rId5"/>
    <p:sldId id="283" r:id="rId6"/>
    <p:sldId id="275" r:id="rId7"/>
    <p:sldId id="288" r:id="rId8"/>
    <p:sldId id="286" r:id="rId9"/>
    <p:sldId id="259" r:id="rId10"/>
  </p:sldIdLst>
  <p:sldSz cx="9144000" cy="6858000" type="screen4x3"/>
  <p:notesSz cx="6858000" cy="9144000"/>
  <p:defaultTextStyle>
    <a:defPPr>
      <a:defRPr lang="ru-RU"/>
    </a:defPPr>
    <a:lvl1pPr marL="0" lvl="0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1pPr>
    <a:lvl2pPr marL="457200" lvl="1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2pPr>
    <a:lvl3pPr marL="914400" lvl="2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3pPr>
    <a:lvl4pPr marL="1371600" lvl="3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4pPr>
    <a:lvl5pPr marL="1828800" lvl="4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5pPr>
    <a:lvl6pPr marL="2286000" lvl="5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6pPr>
    <a:lvl7pPr marL="2743200" lvl="6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7pPr>
    <a:lvl8pPr marL="3200400" lvl="7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8pPr>
    <a:lvl9pPr marL="3657600" lvl="8" indent="0" algn="l" defTabSz="914400" eaLnBrk="1" fontAlgn="base" latinLnBrk="0" hangingPunct="1"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158" y="-108"/>
      </p:cViewPr>
      <p:guideLst>
        <p:guide orient="horz" pos="2185"/>
        <p:guide pos="28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 eaLnBrk="1" hangingPunct="1"/>
            <a:endParaRPr lang="ru-RU" altLang="en-US" sz="1200" dirty="0">
              <a:ea typeface="宋体" charset="-122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 algn="r" eaLnBrk="1" hangingPunct="1"/>
            <a:endParaRPr lang="ru-RU" altLang="en-US" sz="1200" dirty="0">
              <a:ea typeface="宋体" charset="-122"/>
            </a:endParaRPr>
          </a:p>
        </p:txBody>
      </p:sp>
      <p:sp>
        <p:nvSpPr>
          <p:cNvPr id="512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2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ru-RU" altLang="en-US" dirty="0"/>
              <a:t>Click to edit Master text styles</a:t>
            </a:r>
          </a:p>
          <a:p>
            <a:pPr lvl="1"/>
            <a:r>
              <a:rPr lang="ru-RU" altLang="en-US" dirty="0"/>
              <a:t>Second level</a:t>
            </a:r>
          </a:p>
          <a:p>
            <a:pPr lvl="2"/>
            <a:r>
              <a:rPr lang="ru-RU" altLang="en-US" dirty="0"/>
              <a:t>Third level</a:t>
            </a:r>
          </a:p>
          <a:p>
            <a:pPr lvl="3"/>
            <a:r>
              <a:rPr lang="ru-RU" altLang="en-US" dirty="0"/>
              <a:t>Fourth level</a:t>
            </a:r>
          </a:p>
          <a:p>
            <a:pPr lvl="4"/>
            <a:r>
              <a:rPr lang="ru-RU" altLang="en-US" dirty="0"/>
              <a:t>Fifth level</a:t>
            </a:r>
          </a:p>
        </p:txBody>
      </p:sp>
      <p:sp>
        <p:nvSpPr>
          <p:cNvPr id="512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eaLnBrk="1" hangingPunct="1"/>
            <a:endParaRPr lang="ru-RU" altLang="en-US" sz="1200" dirty="0">
              <a:ea typeface="宋体" charset="-122"/>
            </a:endParaRPr>
          </a:p>
        </p:txBody>
      </p:sp>
      <p:sp>
        <p:nvSpPr>
          <p:cNvPr id="512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ru-RU" altLang="en-US" sz="1200" dirty="0">
                <a:ea typeface="宋体" charset="-122"/>
              </a:rPr>
              <a:pPr lvl="0" algn="r" eaLnBrk="1" hangingPunct="1"/>
              <a:t>‹#›</a:t>
            </a:fld>
            <a:endParaRPr lang="ru-RU" altLang="en-US" sz="1200" dirty="0">
              <a:ea typeface="宋体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石狮市湖滨基督教会 欢迎您！</a:t>
            </a:r>
            <a:r>
              <a:rPr lang="en-US" altLang="zh-CN" b="1" dirty="0">
                <a:solidFill>
                  <a:schemeClr val="bg1"/>
                </a:solidFill>
                <a:ea typeface="宋体" charset="-122"/>
                <a:sym typeface="+mn-ea"/>
              </a:rPr>
              <a:t>———</a:t>
            </a:r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夜静风轻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ru-RU" altLang="en-US" sz="1200" dirty="0">
                <a:ea typeface="宋体" charset="-122"/>
              </a:rPr>
              <a:pPr lvl="0" algn="r" eaLnBrk="1" hangingPunct="1"/>
              <a:t>1</a:t>
            </a:fld>
            <a:endParaRPr lang="ru-RU" altLang="en-US" sz="1200" dirty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石狮市湖滨基督教会 欢迎您！</a:t>
            </a:r>
            <a:r>
              <a:rPr lang="en-US" altLang="zh-CN" b="1" dirty="0">
                <a:solidFill>
                  <a:schemeClr val="bg1"/>
                </a:solidFill>
                <a:ea typeface="宋体" charset="-122"/>
                <a:sym typeface="+mn-ea"/>
              </a:rPr>
              <a:t>———</a:t>
            </a:r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夜静风轻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ru-RU" altLang="en-US" sz="1200" dirty="0">
                <a:ea typeface="宋体" charset="-122"/>
              </a:rPr>
              <a:pPr lvl="0" algn="r" eaLnBrk="1" hangingPunct="1"/>
              <a:t>2</a:t>
            </a:fld>
            <a:endParaRPr lang="ru-RU" altLang="en-US" sz="1200" dirty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石狮市湖滨基督教会 欢迎您！</a:t>
            </a:r>
            <a:r>
              <a:rPr lang="en-US" altLang="zh-CN" b="1" dirty="0">
                <a:solidFill>
                  <a:schemeClr val="bg1"/>
                </a:solidFill>
                <a:ea typeface="宋体" charset="-122"/>
                <a:sym typeface="+mn-ea"/>
              </a:rPr>
              <a:t>———</a:t>
            </a:r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夜静风轻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ru-RU" altLang="en-US" sz="1200" dirty="0">
                <a:ea typeface="宋体" charset="-122"/>
              </a:rPr>
              <a:pPr lvl="0" algn="r" eaLnBrk="1" hangingPunct="1"/>
              <a:t>3</a:t>
            </a:fld>
            <a:endParaRPr lang="ru-RU" altLang="en-US" sz="1200" dirty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石狮市湖滨基督教会 欢迎您！</a:t>
            </a:r>
            <a:r>
              <a:rPr lang="en-US" altLang="zh-CN" b="1" dirty="0">
                <a:solidFill>
                  <a:schemeClr val="bg1"/>
                </a:solidFill>
                <a:ea typeface="宋体" charset="-122"/>
                <a:sym typeface="+mn-ea"/>
              </a:rPr>
              <a:t>———</a:t>
            </a:r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夜静风轻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ru-RU" altLang="en-US" sz="1200" dirty="0">
                <a:ea typeface="宋体" charset="-122"/>
              </a:rPr>
              <a:pPr lvl="0" algn="r" eaLnBrk="1" hangingPunct="1"/>
              <a:t>4</a:t>
            </a:fld>
            <a:endParaRPr lang="ru-RU" altLang="en-US" sz="1200" dirty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石狮市湖滨基督教会 欢迎您！</a:t>
            </a:r>
            <a:r>
              <a:rPr lang="en-US" altLang="zh-CN" b="1" dirty="0">
                <a:solidFill>
                  <a:schemeClr val="bg1"/>
                </a:solidFill>
                <a:ea typeface="宋体" charset="-122"/>
                <a:sym typeface="+mn-ea"/>
              </a:rPr>
              <a:t>———</a:t>
            </a:r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夜静风轻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ru-RU" altLang="en-US" sz="1200" dirty="0">
                <a:ea typeface="宋体" charset="-122"/>
              </a:rPr>
              <a:pPr lvl="0" algn="r" eaLnBrk="1" hangingPunct="1"/>
              <a:t>5</a:t>
            </a:fld>
            <a:endParaRPr lang="ru-RU" altLang="en-US" sz="1200" dirty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石狮市湖滨基督教会 欢迎您！</a:t>
            </a:r>
            <a:r>
              <a:rPr lang="en-US" altLang="zh-CN" b="1" dirty="0">
                <a:solidFill>
                  <a:schemeClr val="bg1"/>
                </a:solidFill>
                <a:ea typeface="宋体" charset="-122"/>
                <a:sym typeface="+mn-ea"/>
              </a:rPr>
              <a:t>———</a:t>
            </a:r>
            <a:r>
              <a:rPr lang="zh-CN" altLang="en-US" b="1" dirty="0">
                <a:solidFill>
                  <a:schemeClr val="bg1"/>
                </a:solidFill>
                <a:ea typeface="宋体" charset="-122"/>
                <a:sym typeface="+mn-ea"/>
              </a:rPr>
              <a:t>夜静风轻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ru-RU" altLang="en-US" sz="1200" dirty="0">
                <a:ea typeface="宋体" charset="-122"/>
              </a:rPr>
              <a:pPr lvl="0" algn="r" eaLnBrk="1" hangingPunct="1"/>
              <a:t>6</a:t>
            </a:fld>
            <a:endParaRPr lang="ru-RU" altLang="en-US" sz="1200" dirty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828675" y="1989138"/>
            <a:ext cx="7772400" cy="11826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kern="1200"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547813" y="3286125"/>
            <a:ext cx="6400800" cy="76358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fld id="{BB962C8B-B14F-4D97-AF65-F5344CB8AC3E}" type="datetimeFigureOut">
              <a:rPr lang="ru-RU" altLang="en-US" dirty="0"/>
              <a:pPr/>
              <a:t>19.04.2016</a:t>
            </a:fld>
            <a:endParaRPr lang="ru-RU" altLang="en-US" dirty="0"/>
          </a:p>
        </p:txBody>
      </p:sp>
      <p:sp>
        <p:nvSpPr>
          <p:cNvPr id="2053" name="灯片编号占位符 2052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fld id="{9A0DB2DC-4C9A-4742-B13C-FB6460FD350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endParaRPr lang="ru-RU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7735" y="276225"/>
            <a:ext cx="2060178" cy="5375275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61104" cy="537527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2051050" y="1268413"/>
            <a:ext cx="6405563" cy="10810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r">
              <a:defRPr sz="3600" kern="1200"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2051050" y="2419350"/>
            <a:ext cx="6400800" cy="64928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4100" name="日期占位符 4099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fld id="{BB962C8B-B14F-4D97-AF65-F5344CB8AC3E}" type="datetimeFigureOut">
              <a:rPr lang="ru-RU" altLang="en-US" dirty="0"/>
              <a:pPr/>
              <a:t>19.04.2016</a:t>
            </a:fld>
            <a:endParaRPr lang="ru-RU" altLang="en-US" dirty="0"/>
          </a:p>
        </p:txBody>
      </p:sp>
      <p:sp>
        <p:nvSpPr>
          <p:cNvPr id="4101" name="灯片编号占位符 410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fld id="{9A0DB2DC-4C9A-4742-B13C-FB6460FD350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02" name="页脚占位符 4101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endParaRPr lang="ru-RU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828675" y="1989138"/>
            <a:ext cx="7772400" cy="11826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kern="1200"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547813" y="3286125"/>
            <a:ext cx="6400800" cy="76358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fld id="{BB962C8B-B14F-4D97-AF65-F5344CB8AC3E}" type="datetimeFigureOut">
              <a:rPr lang="ru-RU" altLang="en-US" dirty="0"/>
              <a:pPr/>
              <a:t>19.04.2016</a:t>
            </a:fld>
            <a:endParaRPr lang="ru-RU" altLang="en-US" dirty="0"/>
          </a:p>
        </p:txBody>
      </p:sp>
      <p:sp>
        <p:nvSpPr>
          <p:cNvPr id="2053" name="灯片编号占位符 2052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fld id="{9A0DB2DC-4C9A-4742-B13C-FB6460FD350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endParaRPr lang="ru-RU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32504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5409" y="1125538"/>
            <a:ext cx="4032504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7735" y="276225"/>
            <a:ext cx="2060178" cy="5375275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61104" cy="537527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32504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5409" y="1125538"/>
            <a:ext cx="4032504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171450" indent="-17145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 anchorCtr="0">
            <a:normAutofit/>
          </a:bodyPr>
          <a:lstStyle>
            <a:lvl1pPr>
              <a:defRPr sz="3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6225"/>
            <a:ext cx="8229600" cy="7778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8229600" cy="4525962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1029" name="灯片编号占位符 1028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ru-R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Clr>
          <a:srgbClr val="000000"/>
        </a:buClr>
        <a:buNone/>
        <a:defRPr sz="2800" b="1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spcBef>
          <a:spcPct val="20000"/>
        </a:spcBef>
        <a:spcAft>
          <a:spcPct val="0"/>
        </a:spcAft>
        <a:buChar char="–"/>
        <a:defRPr sz="2400" b="1" i="0" u="none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3077" name="灯片编号占位符 307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ru-R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Clr>
          <a:srgbClr val="000000"/>
        </a:buClr>
        <a:buNone/>
        <a:defRPr sz="2800" b="1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spcBef>
          <a:spcPct val="20000"/>
        </a:spcBef>
        <a:spcAft>
          <a:spcPct val="0"/>
        </a:spcAft>
        <a:buChar char="–"/>
        <a:defRPr sz="2400" b="1" i="0" u="none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6225"/>
            <a:ext cx="8229600" cy="7778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8229600" cy="4525962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FigureOut">
              <a:rPr lang="ru-RU" altLang="en-US" dirty="0"/>
              <a:pPr lvl="0"/>
              <a:t>19.04.2016</a:t>
            </a:fld>
            <a:endParaRPr lang="ru-RU" altLang="en-US" dirty="0"/>
          </a:p>
        </p:txBody>
      </p:sp>
      <p:sp>
        <p:nvSpPr>
          <p:cNvPr id="1029" name="灯片编号占位符 1028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ru-RU"/>
              <a:pPr lvl="0"/>
              <a:t>‹#›</a:t>
            </a:fld>
            <a:endParaRPr lang="ru-RU"/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ru-R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Clr>
          <a:srgbClr val="000000"/>
        </a:buClr>
        <a:buNone/>
        <a:defRPr sz="2800" b="1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spcBef>
          <a:spcPct val="20000"/>
        </a:spcBef>
        <a:spcAft>
          <a:spcPct val="0"/>
        </a:spcAft>
        <a:buChar char="–"/>
        <a:defRPr sz="2400" b="1" i="0" u="none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6145"/>
          <p:cNvSpPr>
            <a:spLocks noGrp="1"/>
          </p:cNvSpPr>
          <p:nvPr>
            <p:ph type="ctrTitle"/>
          </p:nvPr>
        </p:nvSpPr>
        <p:spPr>
          <a:xfrm>
            <a:off x="2051050" y="1125538"/>
            <a:ext cx="6405563" cy="1223962"/>
          </a:xfrm>
          <a:ln/>
          <a:effectLst>
            <a:outerShdw dist="17961" dir="2699999" algn="ctr" rotWithShape="0">
              <a:schemeClr val="bg2"/>
            </a:outerShdw>
          </a:effectLst>
        </p:spPr>
        <p:txBody>
          <a:bodyPr vert="horz" wrap="square" anchor="ctr"/>
          <a:lstStyle/>
          <a:p>
            <a:pPr defTabSz="914400" eaLnBrk="1" hangingPunct="1">
              <a:buNone/>
            </a:pPr>
            <a:r>
              <a:rPr lang="zh-CN" altLang="en-US" sz="4800" dirty="0">
                <a:sym typeface="+mn-ea"/>
              </a:rPr>
              <a:t>祂悄悄踏过</a:t>
            </a:r>
          </a:p>
        </p:txBody>
      </p:sp>
      <p:sp>
        <p:nvSpPr>
          <p:cNvPr id="6147" name="副标题 6146"/>
          <p:cNvSpPr>
            <a:spLocks noGrp="1"/>
          </p:cNvSpPr>
          <p:nvPr>
            <p:ph type="subTitle" idx="1"/>
          </p:nvPr>
        </p:nvSpPr>
        <p:spPr>
          <a:xfrm>
            <a:off x="5715008" y="2143116"/>
            <a:ext cx="2308214" cy="649287"/>
          </a:xfrm>
          <a:ln/>
        </p:spPr>
        <p:txBody>
          <a:bodyPr anchor="t"/>
          <a:lstStyle/>
          <a:p>
            <a:pPr algn="ctr" defTabSz="914400">
              <a:buNone/>
            </a:pPr>
            <a:r>
              <a:rPr lang="zh-CN" altLang="en-US" sz="1400" dirty="0">
                <a:sym typeface="+mn-ea"/>
              </a:rPr>
              <a:t>作词：远志明 </a:t>
            </a:r>
          </a:p>
          <a:p>
            <a:pPr algn="ctr" defTabSz="914400">
              <a:buNone/>
            </a:pPr>
            <a:r>
              <a:rPr lang="zh-CN" altLang="en-US" sz="1400" dirty="0">
                <a:sym typeface="+mn-ea"/>
              </a:rPr>
              <a:t>作曲：邵家菁</a:t>
            </a:r>
            <a:endParaRPr lang="zh-CN" altLang="en-US" sz="1400" kern="1200" baseline="0" dirty="0">
              <a:latin typeface="Arial" charset="0"/>
              <a:ea typeface="宋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69110" y="908685"/>
            <a:ext cx="7446010" cy="66751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</a:rPr>
              <a:t>深夜仰在床上 </a:t>
            </a:r>
          </a:p>
          <a:p>
            <a:r>
              <a:rPr lang="zh-CN" altLang="en-US" sz="5400">
                <a:solidFill>
                  <a:schemeClr val="bg1"/>
                </a:solidFill>
              </a:rPr>
              <a:t>翻腾的意念不可抑止 </a:t>
            </a:r>
          </a:p>
          <a:p>
            <a:r>
              <a:rPr lang="zh-CN" altLang="en-US" sz="5400">
                <a:solidFill>
                  <a:schemeClr val="bg1"/>
                </a:solidFill>
              </a:rPr>
              <a:t>哦我轻呼一声 耶稣 </a:t>
            </a:r>
          </a:p>
          <a:p>
            <a:r>
              <a:rPr lang="zh-CN" altLang="en-US" sz="5400" dirty="0">
                <a:solidFill>
                  <a:schemeClr val="bg1"/>
                </a:solidFill>
                <a:sym typeface="+mn-ea"/>
              </a:rPr>
              <a:t>祂</a:t>
            </a:r>
            <a:r>
              <a:rPr lang="zh-CN" altLang="en-US" sz="5400">
                <a:solidFill>
                  <a:schemeClr val="bg1"/>
                </a:solidFill>
              </a:rPr>
              <a:t>便悄悄踏过了我 </a:t>
            </a:r>
          </a:p>
          <a:p>
            <a:r>
              <a:rPr lang="zh-CN" altLang="en-US" sz="5400">
                <a:solidFill>
                  <a:schemeClr val="bg1"/>
                </a:solidFill>
              </a:rPr>
              <a:t>深夜仰在床上 </a:t>
            </a:r>
          </a:p>
          <a:p>
            <a:r>
              <a:rPr lang="zh-CN" altLang="en-US" sz="5400">
                <a:solidFill>
                  <a:schemeClr val="bg1"/>
                </a:solidFill>
              </a:rPr>
              <a:t>翻腾的意念不可抑止 </a:t>
            </a:r>
          </a:p>
          <a:p>
            <a:endParaRPr lang="zh-CN" altLang="en-US" sz="5400">
              <a:solidFill>
                <a:schemeClr val="bg1"/>
              </a:solidFill>
            </a:endParaRPr>
          </a:p>
          <a:p>
            <a:endParaRPr lang="zh-CN" altLang="en-US" sz="5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69110" y="908685"/>
            <a:ext cx="7446010" cy="66751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sym typeface="+mn-ea"/>
              </a:rPr>
              <a:t>哦我轻呼一声 耶稣 </a:t>
            </a:r>
          </a:p>
          <a:p>
            <a:r>
              <a:rPr lang="zh-CN" altLang="en-US" sz="5400">
                <a:solidFill>
                  <a:schemeClr val="bg1"/>
                </a:solidFill>
                <a:sym typeface="+mn-ea"/>
              </a:rPr>
              <a:t>我顿时一片安宁 </a:t>
            </a:r>
          </a:p>
          <a:p>
            <a:r>
              <a:rPr lang="zh-CN" altLang="en-US" sz="5400">
                <a:solidFill>
                  <a:schemeClr val="bg1"/>
                </a:solidFill>
                <a:sym typeface="+mn-ea"/>
              </a:rPr>
              <a:t>我看到</a:t>
            </a:r>
            <a:r>
              <a:rPr lang="zh-CN" altLang="en-US" sz="5400" dirty="0">
                <a:solidFill>
                  <a:schemeClr val="bg1"/>
                </a:solidFill>
                <a:sym typeface="+mn-ea"/>
              </a:rPr>
              <a:t>祂</a:t>
            </a:r>
            <a:r>
              <a:rPr lang="zh-CN" altLang="en-US" sz="5400">
                <a:solidFill>
                  <a:schemeClr val="bg1"/>
                </a:solidFill>
                <a:sym typeface="+mn-ea"/>
              </a:rPr>
              <a:t>衣衫褴褛 </a:t>
            </a:r>
          </a:p>
          <a:p>
            <a:r>
              <a:rPr lang="zh-CN" altLang="en-US" sz="5400">
                <a:solidFill>
                  <a:schemeClr val="bg1"/>
                </a:solidFill>
                <a:sym typeface="+mn-ea"/>
              </a:rPr>
              <a:t>却气势磅礴地踏过来 </a:t>
            </a:r>
          </a:p>
          <a:p>
            <a:r>
              <a:rPr lang="zh-CN" altLang="en-US" sz="5400">
                <a:solidFill>
                  <a:schemeClr val="bg1"/>
                </a:solidFill>
                <a:sym typeface="+mn-ea"/>
              </a:rPr>
              <a:t>脚步像风一样 </a:t>
            </a:r>
          </a:p>
          <a:p>
            <a:r>
              <a:rPr lang="zh-CN" altLang="en-US" sz="5400">
                <a:solidFill>
                  <a:schemeClr val="bg1"/>
                </a:solidFill>
                <a:sym typeface="+mn-ea"/>
              </a:rPr>
              <a:t>覆盖了我的身心</a:t>
            </a:r>
            <a:r>
              <a:rPr lang="zh-CN" altLang="en-US" sz="5400">
                <a:solidFill>
                  <a:schemeClr val="bg1"/>
                </a:solidFill>
              </a:rPr>
              <a:t> </a:t>
            </a:r>
          </a:p>
          <a:p>
            <a:endParaRPr lang="zh-CN" altLang="en-US" sz="5400">
              <a:solidFill>
                <a:schemeClr val="bg1"/>
              </a:solidFill>
            </a:endParaRPr>
          </a:p>
          <a:p>
            <a:endParaRPr lang="zh-CN" altLang="en-US" sz="5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92275" y="1844675"/>
            <a:ext cx="7446010" cy="33832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</a:rPr>
              <a:t>深夜仰在床上 </a:t>
            </a:r>
          </a:p>
          <a:p>
            <a:r>
              <a:rPr lang="zh-CN" altLang="en-US" sz="5400">
                <a:solidFill>
                  <a:schemeClr val="bg1"/>
                </a:solidFill>
              </a:rPr>
              <a:t>翻腾的意念不可抑止 </a:t>
            </a:r>
          </a:p>
          <a:p>
            <a:r>
              <a:rPr lang="zh-CN" altLang="en-US" sz="5400">
                <a:solidFill>
                  <a:schemeClr val="bg1"/>
                </a:solidFill>
              </a:rPr>
              <a:t>哦我轻呼一声 耶稣 </a:t>
            </a:r>
          </a:p>
          <a:p>
            <a:r>
              <a:rPr lang="zh-CN" altLang="en-US" sz="5400" dirty="0">
                <a:solidFill>
                  <a:schemeClr val="bg1"/>
                </a:solidFill>
                <a:sym typeface="+mn-ea"/>
              </a:rPr>
              <a:t>祂</a:t>
            </a:r>
            <a:r>
              <a:rPr lang="zh-CN" altLang="en-US" sz="5400">
                <a:solidFill>
                  <a:schemeClr val="bg1"/>
                </a:solidFill>
              </a:rPr>
              <a:t>便悄悄踏过了我 </a:t>
            </a:r>
            <a:endParaRPr lang="zh-CN" altLang="en-US" sz="5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92275" y="1844675"/>
            <a:ext cx="7446010" cy="4206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sym typeface="+mn-ea"/>
              </a:rPr>
              <a:t>我看到</a:t>
            </a:r>
            <a:r>
              <a:rPr lang="zh-CN" altLang="en-US" sz="5400" dirty="0">
                <a:solidFill>
                  <a:schemeClr val="bg1"/>
                </a:solidFill>
                <a:sym typeface="+mn-ea"/>
              </a:rPr>
              <a:t>祂</a:t>
            </a:r>
            <a:r>
              <a:rPr lang="zh-CN" altLang="en-US" sz="5400">
                <a:solidFill>
                  <a:schemeClr val="bg1"/>
                </a:solidFill>
                <a:sym typeface="+mn-ea"/>
              </a:rPr>
              <a:t>衣衫褴褛 </a:t>
            </a:r>
          </a:p>
          <a:p>
            <a:r>
              <a:rPr lang="zh-CN" altLang="en-US" sz="5400">
                <a:solidFill>
                  <a:schemeClr val="bg1"/>
                </a:solidFill>
                <a:sym typeface="+mn-ea"/>
              </a:rPr>
              <a:t>却气势磅礴地踏过来 </a:t>
            </a:r>
          </a:p>
          <a:p>
            <a:r>
              <a:rPr lang="zh-CN" altLang="en-US" sz="5400">
                <a:solidFill>
                  <a:schemeClr val="bg1"/>
                </a:solidFill>
                <a:sym typeface="+mn-ea"/>
              </a:rPr>
              <a:t>脚步像风一样 </a:t>
            </a:r>
          </a:p>
          <a:p>
            <a:r>
              <a:rPr lang="zh-CN" altLang="en-US" sz="5400">
                <a:solidFill>
                  <a:schemeClr val="bg1"/>
                </a:solidFill>
                <a:sym typeface="+mn-ea"/>
              </a:rPr>
              <a:t>覆盖了我的身心 </a:t>
            </a:r>
            <a:endParaRPr lang="zh-CN" altLang="en-US" sz="5400">
              <a:solidFill>
                <a:schemeClr val="bg1"/>
              </a:solidFill>
            </a:endParaRPr>
          </a:p>
          <a:p>
            <a:endParaRPr lang="zh-CN" altLang="en-US" sz="5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8433"/>
          <p:cNvSpPr txBox="1"/>
          <p:nvPr/>
        </p:nvSpPr>
        <p:spPr>
          <a:xfrm>
            <a:off x="1187768" y="404495"/>
            <a:ext cx="7202487" cy="61264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lvl="0" algn="l" eaLnBrk="1" latinLnBrk="0" hangingPunct="1"/>
            <a:r>
              <a:rPr lang="zh-CN" altLang="en-US" sz="5400" dirty="0">
                <a:solidFill>
                  <a:schemeClr val="bg1"/>
                </a:solidFill>
                <a:latin typeface="+mj-lt"/>
                <a:ea typeface="+mn-ea"/>
                <a:sym typeface="+mn-ea"/>
              </a:rPr>
              <a:t>那卑微就烫平了我 </a:t>
            </a:r>
          </a:p>
          <a:p>
            <a:pPr lvl="0" algn="l" eaLnBrk="1" latinLnBrk="0" hangingPunct="1"/>
            <a:r>
              <a:rPr lang="zh-CN" altLang="en-US" sz="5400" dirty="0">
                <a:solidFill>
                  <a:schemeClr val="bg1"/>
                </a:solidFill>
                <a:latin typeface="+mj-lt"/>
                <a:ea typeface="+mn-ea"/>
                <a:sym typeface="+mn-ea"/>
              </a:rPr>
              <a:t>那荣光就慑服了我 </a:t>
            </a:r>
          </a:p>
          <a:p>
            <a:pPr lvl="0" algn="l" eaLnBrk="1" latinLnBrk="0" hangingPunct="1"/>
            <a:r>
              <a:rPr lang="zh-CN" altLang="en-US" sz="5400" dirty="0">
                <a:solidFill>
                  <a:schemeClr val="bg1"/>
                </a:solidFill>
                <a:latin typeface="+mj-lt"/>
                <a:ea typeface="+mn-ea"/>
                <a:sym typeface="+mn-ea"/>
              </a:rPr>
              <a:t>那温情就感化了我 </a:t>
            </a:r>
          </a:p>
          <a:p>
            <a:pPr lvl="0" algn="l" eaLnBrk="1" latinLnBrk="0" hangingPunct="1"/>
            <a:r>
              <a:rPr lang="zh-CN" altLang="en-US" sz="5400" dirty="0">
                <a:solidFill>
                  <a:schemeClr val="bg1"/>
                </a:solidFill>
                <a:latin typeface="+mj-lt"/>
                <a:ea typeface="+mn-ea"/>
                <a:sym typeface="+mn-ea"/>
              </a:rPr>
              <a:t>那生命就安息了我</a:t>
            </a:r>
            <a:r>
              <a:rPr lang="zh-CN" altLang="en-US" sz="3600" b="1" dirty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（</a:t>
            </a:r>
            <a:r>
              <a:rPr lang="en-US" altLang="zh-CN" sz="3600" b="1" dirty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X3</a:t>
            </a:r>
            <a:r>
              <a:rPr lang="zh-CN" altLang="en-US" sz="3600" b="1" dirty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）</a:t>
            </a:r>
          </a:p>
          <a:p>
            <a:pPr lvl="0" algn="l" eaLnBrk="1" latinLnBrk="0" hangingPunct="1"/>
            <a:r>
              <a:rPr lang="zh-CN" altLang="en-US" sz="540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深夜仰在床上 </a:t>
            </a:r>
          </a:p>
          <a:p>
            <a:pPr lvl="0" algn="l" eaLnBrk="1" latinLnBrk="0" hangingPunct="1"/>
            <a:r>
              <a:rPr lang="zh-CN" altLang="en-US" sz="5400" dirty="0">
                <a:solidFill>
                  <a:schemeClr val="bg1"/>
                </a:solidFill>
                <a:sym typeface="+mn-ea"/>
              </a:rPr>
              <a:t>祂</a:t>
            </a:r>
            <a:r>
              <a:rPr lang="zh-CN" altLang="en-US" sz="540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便悄悄踏过了</a:t>
            </a:r>
          </a:p>
          <a:p>
            <a:pPr lvl="0" algn="r" eaLnBrk="1" latinLnBrk="0" hangingPunct="1"/>
            <a:r>
              <a:rPr lang="en-US" altLang="zh-CN" sz="3600" b="1" dirty="0">
                <a:solidFill>
                  <a:schemeClr val="bg1"/>
                </a:solidFill>
                <a:latin typeface="+mn-lt"/>
                <a:ea typeface="宋体" charset="-122"/>
                <a:sym typeface="+mn-ea"/>
              </a:rPr>
              <a:t>(</a:t>
            </a:r>
            <a:r>
              <a:rPr lang="zh-CN" altLang="en-US" sz="3600" b="1" dirty="0">
                <a:solidFill>
                  <a:schemeClr val="bg1"/>
                </a:solidFill>
                <a:latin typeface="+mn-lt"/>
                <a:ea typeface="宋体" charset="-122"/>
                <a:sym typeface="+mn-ea"/>
              </a:rPr>
              <a:t>阿们</a:t>
            </a:r>
            <a:r>
              <a:rPr lang="en-US" altLang="zh-CN" sz="3600" b="1" dirty="0">
                <a:solidFill>
                  <a:schemeClr val="bg1"/>
                </a:solidFill>
                <a:latin typeface="+mn-lt"/>
                <a:ea typeface="宋体" charset="-122"/>
                <a:sym typeface="+mn-ea"/>
              </a:rPr>
              <a:t>)</a:t>
            </a:r>
          </a:p>
          <a:p>
            <a:pPr lvl="0" algn="ctr" eaLnBrk="1" latinLnBrk="0" hangingPunct="1"/>
            <a:r>
              <a:rPr lang="zh-CN" altLang="en-US" b="1" dirty="0">
                <a:solidFill>
                  <a:schemeClr val="bg1"/>
                </a:solidFill>
                <a:latin typeface="+mn-lt"/>
                <a:ea typeface="宋体" charset="-122"/>
                <a:sym typeface="+mn-ea"/>
              </a:rPr>
              <a:t>石狮市湖滨基督教会 </a:t>
            </a:r>
            <a:endParaRPr lang="zh-CN" altLang="en-US" b="1" dirty="0">
              <a:solidFill>
                <a:schemeClr val="bg1"/>
              </a:solidFill>
              <a:latin typeface="+mn-lt"/>
              <a:ea typeface="宋体" charset="-122"/>
            </a:endParaRPr>
          </a:p>
          <a:p>
            <a:pPr lvl="0" algn="l" eaLnBrk="1" latinLnBrk="0" hangingPunct="1"/>
            <a:endParaRPr lang="zh-CN" altLang="en-US" b="1" dirty="0">
              <a:solidFill>
                <a:schemeClr val="bg1"/>
              </a:solidFill>
              <a:latin typeface="+mn-lt"/>
              <a:ea typeface="宋体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9457"/>
          <p:cNvSpPr>
            <a:spLocks noGrp="1"/>
          </p:cNvSpPr>
          <p:nvPr>
            <p:ph type="ctrTitle"/>
          </p:nvPr>
        </p:nvSpPr>
        <p:spPr>
          <a:ln/>
        </p:spPr>
        <p:txBody>
          <a:bodyPr anchor="ctr"/>
          <a:lstStyle/>
          <a:p>
            <a:pPr defTabSz="914400">
              <a:buNone/>
            </a:pPr>
            <a:endParaRPr lang="zh-CN" altLang="en-US" kern="1200" baseline="0" dirty="0">
              <a:latin typeface="Segoe Script" charset="0"/>
              <a:ea typeface="Segoe Script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4D4D4D"/>
      </a:dk1>
      <a:lt1>
        <a:srgbClr val="FFFFFF"/>
      </a:lt1>
      <a:dk2>
        <a:srgbClr val="000000"/>
      </a:dk2>
      <a:lt2>
        <a:srgbClr val="043000"/>
      </a:lt2>
      <a:accent1>
        <a:srgbClr val="33A900"/>
      </a:accent1>
      <a:accent2>
        <a:srgbClr val="525B56"/>
      </a:accent2>
      <a:accent3>
        <a:srgbClr val="FFFFFF"/>
      </a:accent3>
      <a:accent4>
        <a:srgbClr val="414141"/>
      </a:accent4>
      <a:accent5>
        <a:srgbClr val="ADD1AA"/>
      </a:accent5>
      <a:accent6>
        <a:srgbClr val="49514C"/>
      </a:accent6>
      <a:hlink>
        <a:srgbClr val="747D79"/>
      </a:hlink>
      <a:folHlink>
        <a:srgbClr val="EAEAEA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6E6046"/>
        </a:lt2>
        <a:accent1>
          <a:srgbClr val="B69E77"/>
        </a:accent1>
        <a:accent2>
          <a:srgbClr val="9E280E"/>
        </a:accent2>
        <a:accent3>
          <a:srgbClr val="FFFFFF"/>
        </a:accent3>
        <a:accent4>
          <a:srgbClr val="414141"/>
        </a:accent4>
        <a:accent5>
          <a:srgbClr val="D7CCBE"/>
        </a:accent5>
        <a:accent6>
          <a:srgbClr val="8D230C"/>
        </a:accent6>
        <a:hlink>
          <a:srgbClr val="FFC6A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6E6046"/>
        </a:lt2>
        <a:accent1>
          <a:srgbClr val="B69E77"/>
        </a:accent1>
        <a:accent2>
          <a:srgbClr val="9E280E"/>
        </a:accent2>
        <a:accent3>
          <a:srgbClr val="FFFFFF"/>
        </a:accent3>
        <a:accent4>
          <a:srgbClr val="414141"/>
        </a:accent4>
        <a:accent5>
          <a:srgbClr val="D7CCBE"/>
        </a:accent5>
        <a:accent6>
          <a:srgbClr val="8D230C"/>
        </a:accent6>
        <a:hlink>
          <a:srgbClr val="E1C6A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532F3C"/>
        </a:lt2>
        <a:accent1>
          <a:srgbClr val="CDC09A"/>
        </a:accent1>
        <a:accent2>
          <a:srgbClr val="AC9F55"/>
        </a:accent2>
        <a:accent3>
          <a:srgbClr val="FFFFFF"/>
        </a:accent3>
        <a:accent4>
          <a:srgbClr val="414141"/>
        </a:accent4>
        <a:accent5>
          <a:srgbClr val="E2DCCA"/>
        </a:accent5>
        <a:accent6>
          <a:srgbClr val="9A8E4C"/>
        </a:accent6>
        <a:hlink>
          <a:srgbClr val="DBD3C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64300"/>
        </a:lt2>
        <a:accent1>
          <a:srgbClr val="AC927F"/>
        </a:accent1>
        <a:accent2>
          <a:srgbClr val="3AAE00"/>
        </a:accent2>
        <a:accent3>
          <a:srgbClr val="FFFFFF"/>
        </a:accent3>
        <a:accent4>
          <a:srgbClr val="414141"/>
        </a:accent4>
        <a:accent5>
          <a:srgbClr val="D2C7C0"/>
        </a:accent5>
        <a:accent6>
          <a:srgbClr val="339C00"/>
        </a:accent6>
        <a:hlink>
          <a:srgbClr val="D2B8A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33100"/>
        </a:lt2>
        <a:accent1>
          <a:srgbClr val="2F9400"/>
        </a:accent1>
        <a:accent2>
          <a:srgbClr val="6C838B"/>
        </a:accent2>
        <a:accent3>
          <a:srgbClr val="FFFFFF"/>
        </a:accent3>
        <a:accent4>
          <a:srgbClr val="414141"/>
        </a:accent4>
        <a:accent5>
          <a:srgbClr val="ADC8AA"/>
        </a:accent5>
        <a:accent6>
          <a:srgbClr val="60757C"/>
        </a:accent6>
        <a:hlink>
          <a:srgbClr val="996E6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63B00"/>
        </a:lt2>
        <a:accent1>
          <a:srgbClr val="33A800"/>
        </a:accent1>
        <a:accent2>
          <a:srgbClr val="B26D33"/>
        </a:accent2>
        <a:accent3>
          <a:srgbClr val="FFFFFF"/>
        </a:accent3>
        <a:accent4>
          <a:srgbClr val="414141"/>
        </a:accent4>
        <a:accent5>
          <a:srgbClr val="ADD0AA"/>
        </a:accent5>
        <a:accent6>
          <a:srgbClr val="9F612D"/>
        </a:accent6>
        <a:hlink>
          <a:srgbClr val="CE793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224700"/>
        </a:lt2>
        <a:accent1>
          <a:srgbClr val="68A500"/>
        </a:accent1>
        <a:accent2>
          <a:srgbClr val="8CB400"/>
        </a:accent2>
        <a:accent3>
          <a:srgbClr val="FFFFFF"/>
        </a:accent3>
        <a:accent4>
          <a:srgbClr val="414141"/>
        </a:accent4>
        <a:accent5>
          <a:srgbClr val="B9CFAA"/>
        </a:accent5>
        <a:accent6>
          <a:srgbClr val="7DA100"/>
        </a:accent6>
        <a:hlink>
          <a:srgbClr val="DC888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224700"/>
        </a:lt2>
        <a:accent1>
          <a:srgbClr val="68A500"/>
        </a:accent1>
        <a:accent2>
          <a:srgbClr val="8CB400"/>
        </a:accent2>
        <a:accent3>
          <a:srgbClr val="FFFFFF"/>
        </a:accent3>
        <a:accent4>
          <a:srgbClr val="414141"/>
        </a:accent4>
        <a:accent5>
          <a:srgbClr val="B9CFAA"/>
        </a:accent5>
        <a:accent6>
          <a:srgbClr val="7DA100"/>
        </a:accent6>
        <a:hlink>
          <a:srgbClr val="C0C42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265400"/>
        </a:lt2>
        <a:accent1>
          <a:srgbClr val="37A091"/>
        </a:accent1>
        <a:accent2>
          <a:srgbClr val="CC8587"/>
        </a:accent2>
        <a:accent3>
          <a:srgbClr val="FFFFFF"/>
        </a:accent3>
        <a:accent4>
          <a:srgbClr val="414141"/>
        </a:accent4>
        <a:accent5>
          <a:srgbClr val="AECDC7"/>
        </a:accent5>
        <a:accent6>
          <a:srgbClr val="B77779"/>
        </a:accent6>
        <a:hlink>
          <a:srgbClr val="FCE46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546715"/>
        </a:lt2>
        <a:accent1>
          <a:srgbClr val="EF733A"/>
        </a:accent1>
        <a:accent2>
          <a:srgbClr val="C1D72E"/>
        </a:accent2>
        <a:accent3>
          <a:srgbClr val="FFFFFF"/>
        </a:accent3>
        <a:accent4>
          <a:srgbClr val="414141"/>
        </a:accent4>
        <a:accent5>
          <a:srgbClr val="F5BDAE"/>
        </a:accent5>
        <a:accent6>
          <a:srgbClr val="ADC128"/>
        </a:accent6>
        <a:hlink>
          <a:srgbClr val="F1954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406910"/>
        </a:lt2>
        <a:accent1>
          <a:srgbClr val="D04611"/>
        </a:accent1>
        <a:accent2>
          <a:srgbClr val="77BB0F"/>
        </a:accent2>
        <a:accent3>
          <a:srgbClr val="FFFFFF"/>
        </a:accent3>
        <a:accent4>
          <a:srgbClr val="414141"/>
        </a:accent4>
        <a:accent5>
          <a:srgbClr val="E4B1AA"/>
        </a:accent5>
        <a:accent6>
          <a:srgbClr val="6AA70D"/>
        </a:accent6>
        <a:hlink>
          <a:srgbClr val="6CA2C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102214"/>
        </a:lt2>
        <a:accent1>
          <a:srgbClr val="457136"/>
        </a:accent1>
        <a:accent2>
          <a:srgbClr val="599B51"/>
        </a:accent2>
        <a:accent3>
          <a:srgbClr val="FFFFFF"/>
        </a:accent3>
        <a:accent4>
          <a:srgbClr val="414141"/>
        </a:accent4>
        <a:accent5>
          <a:srgbClr val="B1BCAE"/>
        </a:accent5>
        <a:accent6>
          <a:srgbClr val="4F8B48"/>
        </a:accent6>
        <a:hlink>
          <a:srgbClr val="78A55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43000"/>
        </a:lt2>
        <a:accent1>
          <a:srgbClr val="33A900"/>
        </a:accent1>
        <a:accent2>
          <a:srgbClr val="525B56"/>
        </a:accent2>
        <a:accent3>
          <a:srgbClr val="FFFFFF"/>
        </a:accent3>
        <a:accent4>
          <a:srgbClr val="414141"/>
        </a:accent4>
        <a:accent5>
          <a:srgbClr val="ADD1AA"/>
        </a:accent5>
        <a:accent6>
          <a:srgbClr val="49514C"/>
        </a:accent6>
        <a:hlink>
          <a:srgbClr val="747D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plate">
  <a:themeElements>
    <a:clrScheme name="">
      <a:dk1>
        <a:srgbClr val="4D4D4D"/>
      </a:dk1>
      <a:lt1>
        <a:srgbClr val="FFFFFF"/>
      </a:lt1>
      <a:dk2>
        <a:srgbClr val="000000"/>
      </a:dk2>
      <a:lt2>
        <a:srgbClr val="043000"/>
      </a:lt2>
      <a:accent1>
        <a:srgbClr val="33A900"/>
      </a:accent1>
      <a:accent2>
        <a:srgbClr val="525B56"/>
      </a:accent2>
      <a:accent3>
        <a:srgbClr val="FFFFFF"/>
      </a:accent3>
      <a:accent4>
        <a:srgbClr val="414141"/>
      </a:accent4>
      <a:accent5>
        <a:srgbClr val="ADD1AA"/>
      </a:accent5>
      <a:accent6>
        <a:srgbClr val="49514C"/>
      </a:accent6>
      <a:hlink>
        <a:srgbClr val="747D79"/>
      </a:hlink>
      <a:folHlink>
        <a:srgbClr val="EAEAEA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6E6046"/>
        </a:lt2>
        <a:accent1>
          <a:srgbClr val="B69E77"/>
        </a:accent1>
        <a:accent2>
          <a:srgbClr val="9E280E"/>
        </a:accent2>
        <a:accent3>
          <a:srgbClr val="FFFFFF"/>
        </a:accent3>
        <a:accent4>
          <a:srgbClr val="414141"/>
        </a:accent4>
        <a:accent5>
          <a:srgbClr val="D7CCBE"/>
        </a:accent5>
        <a:accent6>
          <a:srgbClr val="8D230C"/>
        </a:accent6>
        <a:hlink>
          <a:srgbClr val="FFC6A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6E6046"/>
        </a:lt2>
        <a:accent1>
          <a:srgbClr val="B69E77"/>
        </a:accent1>
        <a:accent2>
          <a:srgbClr val="9E280E"/>
        </a:accent2>
        <a:accent3>
          <a:srgbClr val="FFFFFF"/>
        </a:accent3>
        <a:accent4>
          <a:srgbClr val="414141"/>
        </a:accent4>
        <a:accent5>
          <a:srgbClr val="D7CCBE"/>
        </a:accent5>
        <a:accent6>
          <a:srgbClr val="8D230C"/>
        </a:accent6>
        <a:hlink>
          <a:srgbClr val="E1C6A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532F3C"/>
        </a:lt2>
        <a:accent1>
          <a:srgbClr val="CDC09A"/>
        </a:accent1>
        <a:accent2>
          <a:srgbClr val="AC9F55"/>
        </a:accent2>
        <a:accent3>
          <a:srgbClr val="FFFFFF"/>
        </a:accent3>
        <a:accent4>
          <a:srgbClr val="414141"/>
        </a:accent4>
        <a:accent5>
          <a:srgbClr val="E2DCCA"/>
        </a:accent5>
        <a:accent6>
          <a:srgbClr val="9A8E4C"/>
        </a:accent6>
        <a:hlink>
          <a:srgbClr val="DBD3C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64300"/>
        </a:lt2>
        <a:accent1>
          <a:srgbClr val="AC927F"/>
        </a:accent1>
        <a:accent2>
          <a:srgbClr val="3AAE00"/>
        </a:accent2>
        <a:accent3>
          <a:srgbClr val="FFFFFF"/>
        </a:accent3>
        <a:accent4>
          <a:srgbClr val="414141"/>
        </a:accent4>
        <a:accent5>
          <a:srgbClr val="D2C7C0"/>
        </a:accent5>
        <a:accent6>
          <a:srgbClr val="339C00"/>
        </a:accent6>
        <a:hlink>
          <a:srgbClr val="D2B8A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33100"/>
        </a:lt2>
        <a:accent1>
          <a:srgbClr val="2F9400"/>
        </a:accent1>
        <a:accent2>
          <a:srgbClr val="6C838B"/>
        </a:accent2>
        <a:accent3>
          <a:srgbClr val="FFFFFF"/>
        </a:accent3>
        <a:accent4>
          <a:srgbClr val="414141"/>
        </a:accent4>
        <a:accent5>
          <a:srgbClr val="ADC8AA"/>
        </a:accent5>
        <a:accent6>
          <a:srgbClr val="60757C"/>
        </a:accent6>
        <a:hlink>
          <a:srgbClr val="996E6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63B00"/>
        </a:lt2>
        <a:accent1>
          <a:srgbClr val="33A800"/>
        </a:accent1>
        <a:accent2>
          <a:srgbClr val="B26D33"/>
        </a:accent2>
        <a:accent3>
          <a:srgbClr val="FFFFFF"/>
        </a:accent3>
        <a:accent4>
          <a:srgbClr val="414141"/>
        </a:accent4>
        <a:accent5>
          <a:srgbClr val="ADD0AA"/>
        </a:accent5>
        <a:accent6>
          <a:srgbClr val="9F612D"/>
        </a:accent6>
        <a:hlink>
          <a:srgbClr val="CE793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224700"/>
        </a:lt2>
        <a:accent1>
          <a:srgbClr val="68A500"/>
        </a:accent1>
        <a:accent2>
          <a:srgbClr val="8CB400"/>
        </a:accent2>
        <a:accent3>
          <a:srgbClr val="FFFFFF"/>
        </a:accent3>
        <a:accent4>
          <a:srgbClr val="414141"/>
        </a:accent4>
        <a:accent5>
          <a:srgbClr val="B9CFAA"/>
        </a:accent5>
        <a:accent6>
          <a:srgbClr val="7DA100"/>
        </a:accent6>
        <a:hlink>
          <a:srgbClr val="DC888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224700"/>
        </a:lt2>
        <a:accent1>
          <a:srgbClr val="68A500"/>
        </a:accent1>
        <a:accent2>
          <a:srgbClr val="8CB400"/>
        </a:accent2>
        <a:accent3>
          <a:srgbClr val="FFFFFF"/>
        </a:accent3>
        <a:accent4>
          <a:srgbClr val="414141"/>
        </a:accent4>
        <a:accent5>
          <a:srgbClr val="B9CFAA"/>
        </a:accent5>
        <a:accent6>
          <a:srgbClr val="7DA100"/>
        </a:accent6>
        <a:hlink>
          <a:srgbClr val="C0C42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265400"/>
        </a:lt2>
        <a:accent1>
          <a:srgbClr val="37A091"/>
        </a:accent1>
        <a:accent2>
          <a:srgbClr val="CC8587"/>
        </a:accent2>
        <a:accent3>
          <a:srgbClr val="FFFFFF"/>
        </a:accent3>
        <a:accent4>
          <a:srgbClr val="414141"/>
        </a:accent4>
        <a:accent5>
          <a:srgbClr val="AECDC7"/>
        </a:accent5>
        <a:accent6>
          <a:srgbClr val="B77779"/>
        </a:accent6>
        <a:hlink>
          <a:srgbClr val="FCE46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546715"/>
        </a:lt2>
        <a:accent1>
          <a:srgbClr val="EF733A"/>
        </a:accent1>
        <a:accent2>
          <a:srgbClr val="C1D72E"/>
        </a:accent2>
        <a:accent3>
          <a:srgbClr val="FFFFFF"/>
        </a:accent3>
        <a:accent4>
          <a:srgbClr val="414141"/>
        </a:accent4>
        <a:accent5>
          <a:srgbClr val="F5BDAE"/>
        </a:accent5>
        <a:accent6>
          <a:srgbClr val="ADC128"/>
        </a:accent6>
        <a:hlink>
          <a:srgbClr val="F1954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406910"/>
        </a:lt2>
        <a:accent1>
          <a:srgbClr val="D04611"/>
        </a:accent1>
        <a:accent2>
          <a:srgbClr val="77BB0F"/>
        </a:accent2>
        <a:accent3>
          <a:srgbClr val="FFFFFF"/>
        </a:accent3>
        <a:accent4>
          <a:srgbClr val="414141"/>
        </a:accent4>
        <a:accent5>
          <a:srgbClr val="E4B1AA"/>
        </a:accent5>
        <a:accent6>
          <a:srgbClr val="6AA70D"/>
        </a:accent6>
        <a:hlink>
          <a:srgbClr val="6CA2C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102214"/>
        </a:lt2>
        <a:accent1>
          <a:srgbClr val="457136"/>
        </a:accent1>
        <a:accent2>
          <a:srgbClr val="599B51"/>
        </a:accent2>
        <a:accent3>
          <a:srgbClr val="FFFFFF"/>
        </a:accent3>
        <a:accent4>
          <a:srgbClr val="414141"/>
        </a:accent4>
        <a:accent5>
          <a:srgbClr val="B1BCAE"/>
        </a:accent5>
        <a:accent6>
          <a:srgbClr val="4F8B48"/>
        </a:accent6>
        <a:hlink>
          <a:srgbClr val="78A55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43000"/>
        </a:lt2>
        <a:accent1>
          <a:srgbClr val="33A900"/>
        </a:accent1>
        <a:accent2>
          <a:srgbClr val="525B56"/>
        </a:accent2>
        <a:accent3>
          <a:srgbClr val="FFFFFF"/>
        </a:accent3>
        <a:accent4>
          <a:srgbClr val="414141"/>
        </a:accent4>
        <a:accent5>
          <a:srgbClr val="ADD1AA"/>
        </a:accent5>
        <a:accent6>
          <a:srgbClr val="49514C"/>
        </a:accent6>
        <a:hlink>
          <a:srgbClr val="747D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plate">
  <a:themeElements>
    <a:clrScheme name="">
      <a:dk1>
        <a:srgbClr val="4D4D4D"/>
      </a:dk1>
      <a:lt1>
        <a:srgbClr val="FFFFFF"/>
      </a:lt1>
      <a:dk2>
        <a:srgbClr val="000000"/>
      </a:dk2>
      <a:lt2>
        <a:srgbClr val="043000"/>
      </a:lt2>
      <a:accent1>
        <a:srgbClr val="33A900"/>
      </a:accent1>
      <a:accent2>
        <a:srgbClr val="525B56"/>
      </a:accent2>
      <a:accent3>
        <a:srgbClr val="FFFFFF"/>
      </a:accent3>
      <a:accent4>
        <a:srgbClr val="414141"/>
      </a:accent4>
      <a:accent5>
        <a:srgbClr val="ADD1AA"/>
      </a:accent5>
      <a:accent6>
        <a:srgbClr val="49514C"/>
      </a:accent6>
      <a:hlink>
        <a:srgbClr val="747D79"/>
      </a:hlink>
      <a:folHlink>
        <a:srgbClr val="EAEAEA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6E6046"/>
        </a:lt2>
        <a:accent1>
          <a:srgbClr val="B69E77"/>
        </a:accent1>
        <a:accent2>
          <a:srgbClr val="9E280E"/>
        </a:accent2>
        <a:accent3>
          <a:srgbClr val="FFFFFF"/>
        </a:accent3>
        <a:accent4>
          <a:srgbClr val="414141"/>
        </a:accent4>
        <a:accent5>
          <a:srgbClr val="D7CCBE"/>
        </a:accent5>
        <a:accent6>
          <a:srgbClr val="8D230C"/>
        </a:accent6>
        <a:hlink>
          <a:srgbClr val="FFC6A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6E6046"/>
        </a:lt2>
        <a:accent1>
          <a:srgbClr val="B69E77"/>
        </a:accent1>
        <a:accent2>
          <a:srgbClr val="9E280E"/>
        </a:accent2>
        <a:accent3>
          <a:srgbClr val="FFFFFF"/>
        </a:accent3>
        <a:accent4>
          <a:srgbClr val="414141"/>
        </a:accent4>
        <a:accent5>
          <a:srgbClr val="D7CCBE"/>
        </a:accent5>
        <a:accent6>
          <a:srgbClr val="8D230C"/>
        </a:accent6>
        <a:hlink>
          <a:srgbClr val="E1C6A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532F3C"/>
        </a:lt2>
        <a:accent1>
          <a:srgbClr val="CDC09A"/>
        </a:accent1>
        <a:accent2>
          <a:srgbClr val="AC9F55"/>
        </a:accent2>
        <a:accent3>
          <a:srgbClr val="FFFFFF"/>
        </a:accent3>
        <a:accent4>
          <a:srgbClr val="414141"/>
        </a:accent4>
        <a:accent5>
          <a:srgbClr val="E2DCCA"/>
        </a:accent5>
        <a:accent6>
          <a:srgbClr val="9A8E4C"/>
        </a:accent6>
        <a:hlink>
          <a:srgbClr val="DBD3C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64300"/>
        </a:lt2>
        <a:accent1>
          <a:srgbClr val="AC927F"/>
        </a:accent1>
        <a:accent2>
          <a:srgbClr val="3AAE00"/>
        </a:accent2>
        <a:accent3>
          <a:srgbClr val="FFFFFF"/>
        </a:accent3>
        <a:accent4>
          <a:srgbClr val="414141"/>
        </a:accent4>
        <a:accent5>
          <a:srgbClr val="D2C7C0"/>
        </a:accent5>
        <a:accent6>
          <a:srgbClr val="339C00"/>
        </a:accent6>
        <a:hlink>
          <a:srgbClr val="D2B8A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33100"/>
        </a:lt2>
        <a:accent1>
          <a:srgbClr val="2F9400"/>
        </a:accent1>
        <a:accent2>
          <a:srgbClr val="6C838B"/>
        </a:accent2>
        <a:accent3>
          <a:srgbClr val="FFFFFF"/>
        </a:accent3>
        <a:accent4>
          <a:srgbClr val="414141"/>
        </a:accent4>
        <a:accent5>
          <a:srgbClr val="ADC8AA"/>
        </a:accent5>
        <a:accent6>
          <a:srgbClr val="60757C"/>
        </a:accent6>
        <a:hlink>
          <a:srgbClr val="996E6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63B00"/>
        </a:lt2>
        <a:accent1>
          <a:srgbClr val="33A800"/>
        </a:accent1>
        <a:accent2>
          <a:srgbClr val="B26D33"/>
        </a:accent2>
        <a:accent3>
          <a:srgbClr val="FFFFFF"/>
        </a:accent3>
        <a:accent4>
          <a:srgbClr val="414141"/>
        </a:accent4>
        <a:accent5>
          <a:srgbClr val="ADD0AA"/>
        </a:accent5>
        <a:accent6>
          <a:srgbClr val="9F612D"/>
        </a:accent6>
        <a:hlink>
          <a:srgbClr val="CE793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224700"/>
        </a:lt2>
        <a:accent1>
          <a:srgbClr val="68A500"/>
        </a:accent1>
        <a:accent2>
          <a:srgbClr val="8CB400"/>
        </a:accent2>
        <a:accent3>
          <a:srgbClr val="FFFFFF"/>
        </a:accent3>
        <a:accent4>
          <a:srgbClr val="414141"/>
        </a:accent4>
        <a:accent5>
          <a:srgbClr val="B9CFAA"/>
        </a:accent5>
        <a:accent6>
          <a:srgbClr val="7DA100"/>
        </a:accent6>
        <a:hlink>
          <a:srgbClr val="DC888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224700"/>
        </a:lt2>
        <a:accent1>
          <a:srgbClr val="68A500"/>
        </a:accent1>
        <a:accent2>
          <a:srgbClr val="8CB400"/>
        </a:accent2>
        <a:accent3>
          <a:srgbClr val="FFFFFF"/>
        </a:accent3>
        <a:accent4>
          <a:srgbClr val="414141"/>
        </a:accent4>
        <a:accent5>
          <a:srgbClr val="B9CFAA"/>
        </a:accent5>
        <a:accent6>
          <a:srgbClr val="7DA100"/>
        </a:accent6>
        <a:hlink>
          <a:srgbClr val="C0C42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265400"/>
        </a:lt2>
        <a:accent1>
          <a:srgbClr val="37A091"/>
        </a:accent1>
        <a:accent2>
          <a:srgbClr val="CC8587"/>
        </a:accent2>
        <a:accent3>
          <a:srgbClr val="FFFFFF"/>
        </a:accent3>
        <a:accent4>
          <a:srgbClr val="414141"/>
        </a:accent4>
        <a:accent5>
          <a:srgbClr val="AECDC7"/>
        </a:accent5>
        <a:accent6>
          <a:srgbClr val="B77779"/>
        </a:accent6>
        <a:hlink>
          <a:srgbClr val="FCE46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546715"/>
        </a:lt2>
        <a:accent1>
          <a:srgbClr val="EF733A"/>
        </a:accent1>
        <a:accent2>
          <a:srgbClr val="C1D72E"/>
        </a:accent2>
        <a:accent3>
          <a:srgbClr val="FFFFFF"/>
        </a:accent3>
        <a:accent4>
          <a:srgbClr val="414141"/>
        </a:accent4>
        <a:accent5>
          <a:srgbClr val="F5BDAE"/>
        </a:accent5>
        <a:accent6>
          <a:srgbClr val="ADC128"/>
        </a:accent6>
        <a:hlink>
          <a:srgbClr val="F19545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406910"/>
        </a:lt2>
        <a:accent1>
          <a:srgbClr val="D04611"/>
        </a:accent1>
        <a:accent2>
          <a:srgbClr val="77BB0F"/>
        </a:accent2>
        <a:accent3>
          <a:srgbClr val="FFFFFF"/>
        </a:accent3>
        <a:accent4>
          <a:srgbClr val="414141"/>
        </a:accent4>
        <a:accent5>
          <a:srgbClr val="E4B1AA"/>
        </a:accent5>
        <a:accent6>
          <a:srgbClr val="6AA70D"/>
        </a:accent6>
        <a:hlink>
          <a:srgbClr val="6CA2C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102214"/>
        </a:lt2>
        <a:accent1>
          <a:srgbClr val="457136"/>
        </a:accent1>
        <a:accent2>
          <a:srgbClr val="599B51"/>
        </a:accent2>
        <a:accent3>
          <a:srgbClr val="FFFFFF"/>
        </a:accent3>
        <a:accent4>
          <a:srgbClr val="414141"/>
        </a:accent4>
        <a:accent5>
          <a:srgbClr val="B1BCAE"/>
        </a:accent5>
        <a:accent6>
          <a:srgbClr val="4F8B48"/>
        </a:accent6>
        <a:hlink>
          <a:srgbClr val="78A55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4D4D4D"/>
        </a:dk1>
        <a:lt1>
          <a:srgbClr val="FFFFFF"/>
        </a:lt1>
        <a:dk2>
          <a:srgbClr val="000000"/>
        </a:dk2>
        <a:lt2>
          <a:srgbClr val="043000"/>
        </a:lt2>
        <a:accent1>
          <a:srgbClr val="33A900"/>
        </a:accent1>
        <a:accent2>
          <a:srgbClr val="525B56"/>
        </a:accent2>
        <a:accent3>
          <a:srgbClr val="FFFFFF"/>
        </a:accent3>
        <a:accent4>
          <a:srgbClr val="414141"/>
        </a:accent4>
        <a:accent5>
          <a:srgbClr val="ADD1AA"/>
        </a:accent5>
        <a:accent6>
          <a:srgbClr val="49514C"/>
        </a:accent6>
        <a:hlink>
          <a:srgbClr val="747D7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Kingsoft Office WPP</Application>
  <PresentationFormat>全屏显示(4:3)</PresentationFormat>
  <Paragraphs>43</Paragraphs>
  <Slides>7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template</vt:lpstr>
      <vt:lpstr>1_template</vt:lpstr>
      <vt:lpstr>2_template</vt:lpstr>
      <vt:lpstr>祂悄悄踏过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祂悄悄踏过</dc:title>
  <dc:creator/>
  <cp:lastModifiedBy>User</cp:lastModifiedBy>
  <cp:revision>88</cp:revision>
  <dcterms:created xsi:type="dcterms:W3CDTF">2006-06-13T13:03:30Z</dcterms:created>
  <dcterms:modified xsi:type="dcterms:W3CDTF">2016-04-19T04:28:26Z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