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1"/>
  </p:notesMasterIdLst>
  <p:sldIdLst>
    <p:sldId id="256" r:id="rId5"/>
    <p:sldId id="257" r:id="rId6"/>
    <p:sldId id="263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imes New Roman" pitchFamily="2" charset="0"/>
        <a:ea typeface="宋体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2016-4-19</a:t>
            </a:fld>
            <a:endParaRPr lang="zh-CN" altLang="en-US" smtClean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>
                <a:sym typeface="+mn-ea"/>
              </a:rPr>
              <a:t>石狮市湖滨基督教会欢迎您！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>
                <a:sym typeface="+mn-ea"/>
              </a:rPr>
              <a:t>石狮市湖滨基督教会欢迎您！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>
                <a:sym typeface="+mn-ea"/>
              </a:rPr>
              <a:t>石狮市湖滨基督教会欢迎您！</a:t>
            </a:r>
            <a:r>
              <a:rPr lang="en-US" altLang="zh-CN">
                <a:sym typeface="+mn-ea"/>
              </a:rPr>
              <a:t>————</a:t>
            </a:r>
            <a:r>
              <a:rPr lang="zh-CN" altLang="en-US">
                <a:sym typeface="+mn-ea"/>
              </a:rPr>
              <a:t>夜静风轻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20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05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FigureOut">
              <a:rPr lang="zh-CN" altLang="en-US"/>
              <a:pPr lvl="0"/>
              <a:t>2016-4-19</a:t>
            </a:fld>
            <a:endParaRPr lang="zh-CN" altLang="en-US"/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altLang="zh-CN"/>
              <a:pPr lvl="0"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BB962C8B-B14F-4D97-AF65-F5344CB8AC3E}" type="datetimeFigureOut">
              <a:rPr lang="zh-CN" altLang="en-US" dirty="0"/>
              <a:pPr lvl="0"/>
              <a:t>2016-4-19</a:t>
            </a:fld>
            <a:endParaRPr lang="zh-CN" altLang="en-US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/>
              <a:pPr lvl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684213" y="4149725"/>
            <a:ext cx="7772400" cy="1223963"/>
          </a:xfrm>
          <a:ln/>
        </p:spPr>
        <p:txBody>
          <a:bodyPr vert="horz" wrap="square" anchor="ctr"/>
          <a:lstStyle>
            <a:lvl1pPr lvl="0">
              <a:defRPr kern="1200"/>
            </a:lvl1pPr>
          </a:lstStyle>
          <a:p>
            <a:pPr lvl="0"/>
            <a:r>
              <a:rPr lang="zh-CN" sz="6600" b="0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主我愿单属祢</a:t>
            </a:r>
          </a:p>
        </p:txBody>
      </p:sp>
      <p:sp>
        <p:nvSpPr>
          <p:cNvPr id="5123" name="副标题 2"/>
          <p:cNvSpPr>
            <a:spLocks noGrp="1"/>
          </p:cNvSpPr>
          <p:nvPr>
            <p:ph type="subTitle"/>
          </p:nvPr>
        </p:nvSpPr>
        <p:spPr>
          <a:xfrm>
            <a:off x="684213" y="5373688"/>
            <a:ext cx="7775575" cy="671512"/>
          </a:xfrm>
          <a:ln/>
        </p:spPr>
        <p:txBody>
          <a:bodyPr vert="horz" wrap="square"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sz="1600" dirty="0">
                <a:solidFill>
                  <a:schemeClr val="bg1"/>
                </a:solidFill>
              </a:rPr>
              <a:t>词、曲：佚名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57200" y="989965"/>
            <a:ext cx="8229600" cy="5137150"/>
          </a:xfrm>
          <a:ln/>
        </p:spPr>
        <p:txBody>
          <a:bodyPr vert="horz" wrap="square" anchor="t"/>
          <a:lstStyle/>
          <a:p>
            <a:pPr marL="0" lvl="0" indent="0" algn="ctr">
              <a:buNone/>
            </a:pPr>
            <a:r>
              <a:rPr sz="5400"/>
              <a:t>我的主，我心爱祢 </a:t>
            </a:r>
          </a:p>
          <a:p>
            <a:pPr marL="0" lvl="0" indent="0" algn="ctr">
              <a:buNone/>
            </a:pPr>
            <a:r>
              <a:rPr sz="5400"/>
              <a:t>我的主，我渴慕祢 </a:t>
            </a:r>
          </a:p>
          <a:p>
            <a:pPr marL="0" lvl="0" indent="0" algn="ctr">
              <a:buNone/>
            </a:pPr>
            <a:r>
              <a:rPr sz="5400"/>
              <a:t>愿祢爱来吸引我 </a:t>
            </a:r>
          </a:p>
          <a:p>
            <a:pPr marL="0" lvl="0" indent="0" algn="ctr">
              <a:buNone/>
            </a:pPr>
            <a:r>
              <a:rPr sz="5400"/>
              <a:t>使我心单单爱祢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57200" y="460375"/>
            <a:ext cx="8229600" cy="5667375"/>
          </a:xfrm>
        </p:spPr>
        <p:txBody>
          <a:bodyPr vert="horz" wrap="square" anchor="t"/>
          <a:lstStyle/>
          <a:p>
            <a:pPr marL="0" lvl="0" indent="0" algn="ctr">
              <a:buNone/>
            </a:pPr>
            <a:r>
              <a:rPr sz="5400"/>
              <a:t>哦！耶稣我需要祢 </a:t>
            </a:r>
          </a:p>
          <a:p>
            <a:pPr marL="0" lvl="0" indent="0" algn="ctr">
              <a:buNone/>
            </a:pPr>
            <a:r>
              <a:rPr sz="5400"/>
              <a:t>炼净我，完全属祢 </a:t>
            </a:r>
          </a:p>
          <a:p>
            <a:pPr marL="0" lvl="0" indent="0" algn="ctr">
              <a:buNone/>
            </a:pPr>
            <a:r>
              <a:rPr sz="5400"/>
              <a:t>愿祢爱来摸着我 </a:t>
            </a:r>
          </a:p>
          <a:p>
            <a:pPr marL="0" lvl="0" indent="0" algn="ctr">
              <a:buNone/>
            </a:pPr>
            <a:r>
              <a:rPr sz="5400"/>
              <a:t>使我心全然属祢 </a:t>
            </a:r>
          </a:p>
          <a:p>
            <a:pPr marL="0" lvl="0" indent="0" algn="ctr">
              <a:buNone/>
            </a:pPr>
            <a:r>
              <a:rPr sz="5400"/>
              <a:t>我的主，我心爱祢 </a:t>
            </a:r>
          </a:p>
          <a:p>
            <a:pPr marL="0" lvl="0" indent="0" algn="ctr">
              <a:buNone/>
            </a:pPr>
            <a:r>
              <a:rPr sz="5400"/>
              <a:t>我的主，我渴慕祢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5460365"/>
          </a:xfrm>
        </p:spPr>
        <p:txBody>
          <a:bodyPr vert="horz" wrap="square" anchor="t"/>
          <a:lstStyle/>
          <a:p>
            <a:pPr marL="0" lvl="0" indent="0" algn="ctr">
              <a:buNone/>
            </a:pPr>
            <a:r>
              <a:rPr sz="5400"/>
              <a:t>愿祢爱来吸引我 </a:t>
            </a:r>
          </a:p>
          <a:p>
            <a:pPr marL="0" lvl="0" indent="0" algn="ctr">
              <a:buNone/>
            </a:pPr>
            <a:r>
              <a:rPr sz="5400"/>
              <a:t>使我心单单爱祢 </a:t>
            </a:r>
          </a:p>
          <a:p>
            <a:pPr marL="0" lvl="0" indent="0" algn="ctr">
              <a:buNone/>
            </a:pPr>
            <a:r>
              <a:rPr sz="5400"/>
              <a:t>哦！耶稣我需要祢 </a:t>
            </a:r>
          </a:p>
          <a:p>
            <a:pPr marL="0" lvl="0" indent="0" algn="ctr">
              <a:buNone/>
            </a:pPr>
            <a:r>
              <a:rPr sz="5400"/>
              <a:t>炼净我，完全属祢 </a:t>
            </a:r>
          </a:p>
          <a:p>
            <a:pPr marL="0" lvl="0" indent="0" algn="ctr">
              <a:buNone/>
            </a:pPr>
            <a:r>
              <a:rPr sz="5400"/>
              <a:t>愿祢爱来摸着我 </a:t>
            </a:r>
          </a:p>
          <a:p>
            <a:pPr marL="0" lvl="0" indent="0" algn="ctr">
              <a:buNone/>
            </a:pPr>
            <a:r>
              <a:rPr sz="5400"/>
              <a:t>使我心全然属祢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57200" y="977265"/>
            <a:ext cx="8229600" cy="5150485"/>
          </a:xfrm>
        </p:spPr>
        <p:txBody>
          <a:bodyPr vert="horz" wrap="square" anchor="t"/>
          <a:lstStyle/>
          <a:p>
            <a:pPr marL="0" lvl="0" indent="0" algn="ctr">
              <a:buNone/>
            </a:pPr>
            <a:r>
              <a:rPr sz="5400"/>
              <a:t>我的主，我心爱祢 </a:t>
            </a:r>
          </a:p>
          <a:p>
            <a:pPr marL="0" lvl="0" indent="0" algn="ctr">
              <a:buNone/>
            </a:pPr>
            <a:r>
              <a:rPr sz="5400"/>
              <a:t>我的主，我渴慕祢 </a:t>
            </a:r>
          </a:p>
          <a:p>
            <a:pPr marL="0" lvl="0" indent="0" algn="ctr">
              <a:buNone/>
            </a:pPr>
            <a:r>
              <a:rPr sz="5400"/>
              <a:t>愿祢爱来吸引我 </a:t>
            </a:r>
          </a:p>
          <a:p>
            <a:pPr marL="0" lvl="0" indent="0" algn="ctr">
              <a:buNone/>
            </a:pPr>
            <a:r>
              <a:rPr sz="5400"/>
              <a:t>使我心单单爱祢 </a:t>
            </a:r>
          </a:p>
          <a:p>
            <a:pPr marL="0" lvl="0" indent="0" algn="ctr">
              <a:buNone/>
            </a:pPr>
            <a:endParaRPr sz="5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57200" y="819785"/>
            <a:ext cx="8229600" cy="5307330"/>
          </a:xfrm>
        </p:spPr>
        <p:txBody>
          <a:bodyPr vert="horz" wrap="square" anchor="t"/>
          <a:lstStyle/>
          <a:p>
            <a:pPr marL="0" lvl="0" indent="0" algn="ctr">
              <a:buNone/>
            </a:pPr>
            <a:r>
              <a:rPr sz="5400">
                <a:sym typeface="+mn-ea"/>
              </a:rPr>
              <a:t>哦！耶稣我需要祢</a:t>
            </a:r>
            <a:endParaRPr sz="5400"/>
          </a:p>
          <a:p>
            <a:pPr marL="0" lvl="0" indent="0" algn="ctr">
              <a:buNone/>
            </a:pPr>
            <a:r>
              <a:rPr sz="5400"/>
              <a:t>炼净我，完全属祢 </a:t>
            </a:r>
          </a:p>
          <a:p>
            <a:pPr marL="0" lvl="0" indent="0" algn="ctr">
              <a:buNone/>
            </a:pPr>
            <a:r>
              <a:rPr sz="5400"/>
              <a:t>愿祢爱来摸着我 </a:t>
            </a:r>
          </a:p>
          <a:p>
            <a:pPr marL="0" lvl="0" indent="0" algn="ctr">
              <a:buNone/>
            </a:pPr>
            <a:r>
              <a:rPr sz="5400"/>
              <a:t>使我心全然属祢</a:t>
            </a:r>
          </a:p>
          <a:p>
            <a:pPr marL="0" lvl="0" indent="0" algn="ctr">
              <a:buNone/>
            </a:pPr>
            <a:r>
              <a:rPr lang="zh-CN" sz="3600"/>
              <a:t>（阿们）</a:t>
            </a:r>
          </a:p>
          <a:p>
            <a:pPr marL="0" lvl="0" indent="0" algn="ctr">
              <a:buNone/>
            </a:pPr>
            <a:endParaRPr lang="zh-CN" sz="3600"/>
          </a:p>
          <a:p>
            <a:pPr marL="0" lvl="0" indent="0" algn="ctr">
              <a:buNone/>
            </a:pPr>
            <a:r>
              <a:rPr lang="zh-CN" sz="1800"/>
              <a:t>石狮市湖滨基督教会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Kingsoft Office WPP</Application>
  <PresentationFormat>全屏显示(4:3)</PresentationFormat>
  <Paragraphs>39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/>
      <vt:lpstr>1_Office 主题​​</vt:lpstr>
      <vt:lpstr>默认设计模板</vt:lpstr>
      <vt:lpstr>1_</vt:lpstr>
      <vt:lpstr>主我愿单属祢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石狮市湖滨基督教会欢迎您！夜静风轻编作。</dc:creator>
  <cp:keywords>我心旋律</cp:keywords>
  <dc:description>WPS制作，OFFICE打开可能有误。</dc:description>
  <cp:lastModifiedBy>User</cp:lastModifiedBy>
  <cp:revision>8</cp:revision>
  <dcterms:created xsi:type="dcterms:W3CDTF">2011-07-13T18:55:43Z</dcterms:created>
  <dcterms:modified xsi:type="dcterms:W3CDTF">2016-04-19T04:28:57Z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