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96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馨香的没药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24898"/>
            <a:ext cx="9144000" cy="1655762"/>
          </a:xfrm>
        </p:spPr>
        <p:txBody>
          <a:bodyPr>
            <a:normAutofit/>
          </a:bodyPr>
          <a:lstStyle/>
          <a:p>
            <a:r>
              <a:rPr lang="zh-CN" altLang="en-US" sz="1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作词：恩蒙</a:t>
            </a:r>
          </a:p>
          <a:p>
            <a:r>
              <a:rPr lang="zh-CN" altLang="en-US" sz="1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作曲：</a:t>
            </a:r>
            <a:r>
              <a:rPr lang="en-US" altLang="zh-CN" sz="1600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Mcdowen</a:t>
            </a:r>
            <a:endParaRPr lang="en-US" altLang="zh-CN" sz="16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6195" y="1358900"/>
            <a:ext cx="12198350" cy="4123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你生命 吐馨香 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有如一袋没药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我将你 珍藏在 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我的胸怀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5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335" y="1432560"/>
            <a:ext cx="12183110" cy="42151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南风吹 雪花飞 </a:t>
            </a:r>
          </a:p>
          <a:p>
            <a:pPr algn="ctr"/>
            <a:r>
              <a:rPr lang="zh-CN" altLang="en-US" sz="7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年年许多岁月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久久终不改 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我的深爱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32385" y="1165225"/>
            <a:ext cx="12183745" cy="4123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虽有荆棘丛 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生在我的园中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祂医治我的伤 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除去我的忧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5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97790" y="1429385"/>
            <a:ext cx="12214860" cy="4123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你生命 吐馨香 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有如一袋没药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我将你 珍藏在 </a:t>
            </a:r>
          </a:p>
          <a:p>
            <a:pPr algn="ctr"/>
            <a:r>
              <a:rPr lang="zh-CN" altLang="en-US" sz="6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我的胸怀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5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26670" y="709930"/>
            <a:ext cx="12119610" cy="62261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长相依 不分离 </a:t>
            </a:r>
          </a:p>
          <a:p>
            <a:pPr algn="ctr"/>
            <a:r>
              <a:rPr lang="zh-CN" altLang="en-US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我将你的爱情</a:t>
            </a:r>
          </a:p>
          <a:p>
            <a:pPr algn="ctr"/>
            <a:r>
              <a:rPr lang="zh-CN" altLang="en-US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深深刻印成 </a:t>
            </a:r>
          </a:p>
          <a:p>
            <a:pPr algn="ctr"/>
            <a:r>
              <a:rPr lang="zh-CN" altLang="en-US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我的性命</a:t>
            </a:r>
          </a:p>
          <a:p>
            <a:pPr algn="ctr"/>
            <a:r>
              <a:rPr lang="en-US" altLang="zh-CN" sz="3600"/>
              <a:t>(</a:t>
            </a:r>
            <a:r>
              <a:rPr lang="zh-CN" altLang="en-US" sz="3600"/>
              <a:t>阿们</a:t>
            </a:r>
            <a:r>
              <a:rPr lang="en-US" altLang="zh-CN" sz="3600"/>
              <a:t>)</a:t>
            </a:r>
          </a:p>
          <a:p>
            <a:pPr algn="ctr"/>
            <a:endParaRPr lang="en-US" altLang="zh-CN" sz="3600"/>
          </a:p>
          <a:p>
            <a:pPr algn="ctr"/>
            <a:r>
              <a:rPr lang="zh-CN" altLang="en-US"/>
              <a:t>石狮市湖滨基督教会</a:t>
            </a:r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Kingsoft Office WPP</Application>
  <PresentationFormat>自定义</PresentationFormat>
  <Paragraphs>34</Paragraphs>
  <Slides>6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馨香的没药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5</cp:revision>
  <dcterms:created xsi:type="dcterms:W3CDTF">2016-03-30T06:19:00Z</dcterms:created>
  <dcterms:modified xsi:type="dcterms:W3CDTF">2016-04-19T04:33:07Z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2052-10.1.0.5554</vt:lpwstr>
  </property>
</Properties>
</file>