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r>
              <a:rPr lang="en-US" altLang="zh-CN">
                <a:sym typeface="+mn-ea"/>
              </a:rPr>
              <a:t>———</a:t>
            </a:r>
            <a:r>
              <a:rPr lang="zh-CN" altLang="en-US">
                <a:sym typeface="+mn-ea"/>
              </a:rPr>
              <a:t>夜静风轻</a:t>
            </a:r>
            <a:endParaRPr lang="zh-CN" altLang="en-US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sz="800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软雅黑" charset="0"/>
                <a:ea typeface="微软雅黑" charset="0"/>
              </a:rPr>
              <a:t>到神的祭坛</a:t>
            </a:r>
            <a:endParaRPr lang="zh-CN" altLang="en-US" sz="800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微软雅黑" charset="0"/>
              <a:ea typeface="微软雅黑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3600"/>
              <a:t>经文摘编：诗篇</a:t>
            </a:r>
            <a:r>
              <a:rPr lang="en-US" altLang="zh-CN" sz="3600"/>
              <a:t>43</a:t>
            </a:r>
            <a:r>
              <a:rPr lang="zh-CN" altLang="en-US" sz="3600"/>
              <a:t>：</a:t>
            </a:r>
            <a:r>
              <a:rPr lang="en-US" altLang="zh-CN" sz="3600"/>
              <a:t>4</a:t>
            </a:r>
            <a:endParaRPr lang="en-US" altLang="zh-CN" sz="3600"/>
          </a:p>
          <a:p>
            <a:r>
              <a:rPr lang="zh-CN" altLang="en-US" sz="3600"/>
              <a:t>作曲：哑歌</a:t>
            </a:r>
            <a:endParaRPr lang="zh-CN" altLang="en-US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3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-1270" y="991235"/>
            <a:ext cx="12162790" cy="4671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6000"/>
              <a:t>我就走到神的祭坛 </a:t>
            </a:r>
            <a:endParaRPr lang="zh-CN" altLang="en-US" sz="6000"/>
          </a:p>
          <a:p>
            <a:pPr algn="ctr"/>
            <a:r>
              <a:rPr lang="zh-CN" altLang="en-US" sz="6000"/>
              <a:t>我就走到神的祭坛 </a:t>
            </a:r>
            <a:endParaRPr lang="zh-CN" altLang="en-US" sz="6000"/>
          </a:p>
          <a:p>
            <a:pPr algn="ctr"/>
            <a:r>
              <a:rPr lang="zh-CN" altLang="en-US" sz="6000"/>
              <a:t>到我最喜乐的神那里 </a:t>
            </a:r>
            <a:endParaRPr lang="zh-CN" altLang="en-US" sz="6000"/>
          </a:p>
          <a:p>
            <a:pPr marL="857250" indent="-857250" algn="ctr">
              <a:buFont typeface="Arial" charset="0"/>
              <a:buChar char="•"/>
            </a:pPr>
            <a:r>
              <a:rPr lang="zh-CN" altLang="en-US" sz="6000"/>
              <a:t>神啊！我的神 </a:t>
            </a:r>
            <a:endParaRPr lang="zh-CN" altLang="en-US" sz="6000"/>
          </a:p>
          <a:p>
            <a:pPr algn="ctr"/>
            <a:r>
              <a:rPr lang="zh-CN" altLang="en-US" sz="6000"/>
              <a:t>我要弹琴称颂你</a:t>
            </a:r>
            <a:r>
              <a:rPr lang="zh-CN" altLang="en-US" sz="3600"/>
              <a:t>（</a:t>
            </a:r>
            <a:r>
              <a:rPr lang="en-US" altLang="zh-CN" sz="3600"/>
              <a:t>X2</a:t>
            </a:r>
            <a:r>
              <a:rPr lang="zh-CN" altLang="en-US" sz="3600"/>
              <a:t>）</a:t>
            </a:r>
            <a:endParaRPr lang="zh-CN" altLang="en-US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3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-1270" y="991235"/>
            <a:ext cx="12162790" cy="4671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6000"/>
              <a:t> </a:t>
            </a:r>
            <a:endParaRPr lang="zh-CN" altLang="en-US" sz="6000"/>
          </a:p>
          <a:p>
            <a:pPr algn="ctr"/>
            <a:r>
              <a:rPr lang="zh-CN" altLang="en-US" sz="6000"/>
              <a:t>我就走到神的祭坛 </a:t>
            </a:r>
            <a:endParaRPr lang="zh-CN" altLang="en-US" sz="6000"/>
          </a:p>
          <a:p>
            <a:pPr algn="ctr"/>
            <a:r>
              <a:rPr lang="zh-CN" altLang="en-US" sz="6000"/>
              <a:t>到我最喜乐的神那里</a:t>
            </a:r>
            <a:endParaRPr lang="zh-CN" altLang="en-US" sz="6000"/>
          </a:p>
          <a:p>
            <a:pPr marL="857250" indent="-857250" algn="ctr">
              <a:buFont typeface="Arial" charset="0"/>
              <a:buChar char="•"/>
            </a:pPr>
            <a:r>
              <a:rPr lang="zh-CN" altLang="en-US" sz="6000">
                <a:sym typeface="+mn-ea"/>
              </a:rPr>
              <a:t>神啊！我的神 </a:t>
            </a:r>
            <a:endParaRPr lang="zh-CN" altLang="en-US" sz="6000"/>
          </a:p>
          <a:p>
            <a:pPr algn="ctr"/>
            <a:r>
              <a:rPr lang="zh-CN" altLang="en-US" sz="6000">
                <a:sym typeface="+mn-ea"/>
              </a:rPr>
              <a:t>我要弹琴称颂你</a:t>
            </a:r>
            <a:r>
              <a:rPr lang="zh-CN" altLang="en-US" sz="3600">
                <a:sym typeface="+mn-ea"/>
              </a:rPr>
              <a:t>（</a:t>
            </a:r>
            <a:r>
              <a:rPr lang="en-US" altLang="zh-CN" sz="3600">
                <a:sym typeface="+mn-ea"/>
              </a:rPr>
              <a:t>X2</a:t>
            </a:r>
            <a:r>
              <a:rPr lang="zh-CN" altLang="en-US" sz="3600">
                <a:sym typeface="+mn-ea"/>
              </a:rPr>
              <a:t>）</a:t>
            </a:r>
            <a:endParaRPr lang="zh-CN" altLang="en-US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3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-1270" y="991235"/>
            <a:ext cx="12162790" cy="4671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6000"/>
              <a:t>我们要向耶和华唱新歌 </a:t>
            </a:r>
            <a:endParaRPr lang="zh-CN" altLang="en-US" sz="6000"/>
          </a:p>
          <a:p>
            <a:pPr algn="ctr"/>
            <a:r>
              <a:rPr lang="zh-CN" altLang="en-US" sz="6000"/>
              <a:t>全地都要向耶和华歌唱 </a:t>
            </a:r>
            <a:endParaRPr lang="zh-CN" altLang="en-US" sz="6000"/>
          </a:p>
          <a:p>
            <a:pPr algn="ctr"/>
            <a:r>
              <a:rPr lang="zh-CN" altLang="en-US" sz="6000"/>
              <a:t>要向耶和华歌唱 </a:t>
            </a:r>
            <a:endParaRPr lang="zh-CN" altLang="en-US" sz="6000"/>
          </a:p>
          <a:p>
            <a:pPr algn="ctr"/>
            <a:r>
              <a:rPr lang="zh-CN" altLang="en-US" sz="6000"/>
              <a:t>称颂祂的名 </a:t>
            </a:r>
            <a:endParaRPr lang="zh-CN" altLang="en-US" sz="6000"/>
          </a:p>
          <a:p>
            <a:pPr algn="ctr"/>
            <a:r>
              <a:rPr lang="zh-CN" altLang="en-US" sz="6000"/>
              <a:t>祂的名</a:t>
            </a:r>
            <a:endParaRPr lang="zh-CN" altLang="en-US" sz="6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3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-1270" y="991235"/>
            <a:ext cx="12162790" cy="37572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6000"/>
              <a:t>天天传扬祂的救恩 </a:t>
            </a:r>
            <a:endParaRPr lang="zh-CN" altLang="en-US" sz="6000"/>
          </a:p>
          <a:p>
            <a:pPr algn="ctr"/>
            <a:r>
              <a:rPr lang="zh-CN" altLang="en-US" sz="6000"/>
              <a:t>天天传扬祂的救恩 </a:t>
            </a:r>
            <a:endParaRPr lang="zh-CN" altLang="en-US" sz="6000"/>
          </a:p>
          <a:p>
            <a:pPr algn="ctr"/>
            <a:r>
              <a:rPr lang="zh-CN" altLang="en-US" sz="6000"/>
              <a:t>在列帮中诉说祂的荣耀 </a:t>
            </a:r>
            <a:endParaRPr lang="zh-CN" altLang="en-US" sz="6000"/>
          </a:p>
          <a:p>
            <a:pPr algn="ctr"/>
            <a:r>
              <a:rPr lang="zh-CN" altLang="en-US" sz="6000"/>
              <a:t>在万民中诉说祂的奇事</a:t>
            </a:r>
            <a:endParaRPr lang="zh-CN" altLang="en-US" sz="6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3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-1270" y="991235"/>
            <a:ext cx="12162790" cy="51288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6000"/>
              <a:t>因耶和华为大 </a:t>
            </a:r>
            <a:endParaRPr lang="zh-CN" altLang="en-US" sz="6000"/>
          </a:p>
          <a:p>
            <a:pPr algn="ctr"/>
            <a:r>
              <a:rPr lang="zh-CN" altLang="en-US" sz="6000"/>
              <a:t>当受极大的赞美 </a:t>
            </a:r>
            <a:endParaRPr lang="zh-CN" altLang="en-US" sz="6000"/>
          </a:p>
          <a:p>
            <a:pPr algn="ctr"/>
            <a:r>
              <a:rPr lang="zh-CN" altLang="en-US" sz="6000"/>
              <a:t>祂在万神之上 </a:t>
            </a:r>
            <a:endParaRPr lang="zh-CN" altLang="en-US" sz="6000"/>
          </a:p>
          <a:p>
            <a:pPr algn="ctr"/>
            <a:r>
              <a:rPr lang="zh-CN" altLang="en-US" sz="6000"/>
              <a:t>当受敬畏</a:t>
            </a:r>
            <a:endParaRPr lang="zh-CN" altLang="en-US" sz="6000"/>
          </a:p>
          <a:p>
            <a:pPr algn="ctr"/>
            <a:r>
              <a:rPr lang="zh-CN" altLang="en-US" sz="3600"/>
              <a:t>（阿们）</a:t>
            </a:r>
            <a:endParaRPr lang="zh-CN" altLang="en-US" sz="3600"/>
          </a:p>
          <a:p>
            <a:pPr algn="ctr"/>
            <a:endParaRPr lang="zh-CN" altLang="en-US" sz="3600"/>
          </a:p>
          <a:p>
            <a:pPr algn="ctr"/>
            <a:r>
              <a:rPr lang="zh-CN" altLang="en-US"/>
              <a:t>石狮市湖滨基督教会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Kingsoft Office WPP</Application>
  <PresentationFormat>宽屏</PresentationFormat>
  <Paragraphs>36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2016-03-30T16:13:35Z</dcterms:created>
  <dcterms:modified xsi:type="dcterms:W3CDTF">2016-03-30T16:24:12Z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2052-10.1.0.5554</vt:lpwstr>
  </property>
</Properties>
</file>