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60850" cy="1600200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84800" y="457201"/>
            <a:ext cx="59705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6085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72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charset="0"/>
                <a:ea typeface="微软雅黑" charset="0"/>
              </a:rPr>
              <a:t>我只仰望祢</a:t>
            </a:r>
            <a:endParaRPr lang="zh-CN" altLang="en-US" sz="720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charset="0"/>
              <a:ea typeface="微软雅黑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/>
              <a:t>作词、作曲：佚名</a:t>
            </a:r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6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985" y="978535"/>
            <a:ext cx="12192000" cy="3757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6000"/>
              <a:t>你是我主 我的盼望 </a:t>
            </a:r>
            <a:endParaRPr lang="zh-CN" altLang="en-US" sz="6000"/>
          </a:p>
          <a:p>
            <a:pPr algn="ctr"/>
            <a:r>
              <a:rPr lang="zh-CN" altLang="en-US" sz="6000"/>
              <a:t>是我坚固磐石和力量 </a:t>
            </a:r>
            <a:endParaRPr lang="zh-CN" altLang="en-US" sz="6000"/>
          </a:p>
          <a:p>
            <a:pPr algn="ctr"/>
            <a:r>
              <a:rPr lang="zh-CN" altLang="en-US" sz="6000"/>
              <a:t>我要向你切切恳求 </a:t>
            </a:r>
            <a:endParaRPr lang="zh-CN" altLang="en-US" sz="6000"/>
          </a:p>
          <a:p>
            <a:pPr algn="ctr"/>
            <a:r>
              <a:rPr lang="zh-CN" altLang="en-US" sz="6000"/>
              <a:t>请作我一生的救主</a:t>
            </a:r>
            <a:endParaRPr lang="zh-CN" altLang="en-US"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6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985" y="978535"/>
            <a:ext cx="12192000" cy="5128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6000"/>
              <a:t>你是我的主 你是我的王 </a:t>
            </a:r>
            <a:endParaRPr lang="zh-CN" altLang="en-US" sz="6000"/>
          </a:p>
          <a:p>
            <a:pPr algn="ctr"/>
            <a:r>
              <a:rPr lang="zh-CN" altLang="en-US" sz="6000"/>
              <a:t>你是我高台和盾牌 </a:t>
            </a:r>
            <a:endParaRPr lang="zh-CN" altLang="en-US" sz="6000"/>
          </a:p>
          <a:p>
            <a:pPr algn="ctr"/>
            <a:r>
              <a:rPr lang="zh-CN" altLang="en-US" sz="6000"/>
              <a:t>我的心渴慕 要讨你喜悦 </a:t>
            </a:r>
            <a:endParaRPr lang="zh-CN" altLang="en-US" sz="6000"/>
          </a:p>
          <a:p>
            <a:pPr algn="ctr"/>
            <a:r>
              <a:rPr lang="zh-CN" altLang="en-US" sz="6000"/>
              <a:t>我诚心向你屈膝敬拜</a:t>
            </a:r>
            <a:endParaRPr lang="zh-CN" altLang="en-US" sz="6000"/>
          </a:p>
          <a:p>
            <a:pPr algn="ctr"/>
            <a:r>
              <a:rPr lang="en-US" altLang="zh-CN" sz="3600"/>
              <a:t>(</a:t>
            </a:r>
            <a:r>
              <a:rPr lang="zh-CN" altLang="en-US" sz="3600"/>
              <a:t>阿们</a:t>
            </a:r>
            <a:r>
              <a:rPr lang="en-US" altLang="zh-CN" sz="3600"/>
              <a:t>)</a:t>
            </a:r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r>
              <a:rPr lang="zh-CN" altLang="en-US"/>
              <a:t>石狮市湖滨基督教会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Kingsoft Office WPP</Application>
  <PresentationFormat>宽屏</PresentationFormat>
  <Paragraphs>17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2016-03-30T10:02:44Z</dcterms:created>
  <dcterms:modified xsi:type="dcterms:W3CDTF">2016-03-30T10:11:53Z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