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石狮市湖滨教会欢迎您！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石狮市湖滨教会欢迎您！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石狮市湖滨教会欢迎您！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石狮市湖滨教会欢迎您！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石狮市湖滨教会欢迎您！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>
                <a:sym typeface="+mn-ea"/>
              </a:rPr>
              <a:t>石狮市湖滨教会欢迎您！</a:t>
            </a:r>
            <a:endParaRPr lang="zh-CN" altLang="en-US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石狮市湖滨教会欢迎您！</a:t>
            </a:r>
            <a:r>
              <a:rPr lang="en-US" altLang="zh-CN"/>
              <a:t>————</a:t>
            </a:r>
            <a:r>
              <a:rPr lang="zh-CN" altLang="en-US"/>
              <a:t>夜静风轻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流程图: 数据 7"/>
          <p:cNvSpPr/>
          <p:nvPr/>
        </p:nvSpPr>
        <p:spPr>
          <a:xfrm>
            <a:off x="3243531" y="0"/>
            <a:ext cx="8948468" cy="6858000"/>
          </a:xfrm>
          <a:prstGeom prst="flowChartInputOutput">
            <a:avLst/>
          </a:prstGeom>
          <a:solidFill>
            <a:srgbClr val="FDD76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6652" y="2196698"/>
            <a:ext cx="6536665" cy="1429097"/>
          </a:xfrm>
        </p:spPr>
        <p:txBody>
          <a:bodyPr anchor="b">
            <a:normAutofit/>
          </a:bodyPr>
          <a:lstStyle>
            <a:lvl1pPr algn="ctr">
              <a:defRPr sz="4000" b="0" i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6653" y="3754074"/>
            <a:ext cx="6536664" cy="53497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effectLst>
                  <a:reflection blurRad="6350" stA="26000" endPos="64000" dist="88900" dir="5400000" sy="-100000" algn="bl" rotWithShape="0"/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fld id="{13D0CE79-49FB-443D-BEF8-6B709DE8FD0C}" type="datetimeFigureOut">
              <a:rPr lang="zh-CN" altLang="en-US" smtClean="0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fld id="{EF906490-237C-474C-BA2E-D98840BC1F8F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7"/>
          <p:cNvSpPr>
            <a:spLocks noGrp="1"/>
          </p:cNvSpPr>
          <p:nvPr>
            <p:ph sz="quarter" idx="13"/>
          </p:nvPr>
        </p:nvSpPr>
        <p:spPr>
          <a:xfrm>
            <a:off x="838200" y="571502"/>
            <a:ext cx="10515601" cy="5649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47" y="1476375"/>
            <a:ext cx="10680337" cy="4473012"/>
          </a:xfrm>
        </p:spPr>
        <p:txBody>
          <a:bodyPr>
            <a:norm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lvl2pPr marL="467995" indent="-230505">
              <a:buFont typeface="Arial" pitchFamily="34" charset="0"/>
              <a:buChar char="•"/>
              <a:defRPr sz="2000">
                <a:solidFill>
                  <a:srgbClr val="FFFFFF"/>
                </a:solidFill>
              </a:defRPr>
            </a:lvl2pPr>
            <a:lvl3pPr marL="857250" indent="-171450">
              <a:buFont typeface="Arial" pitchFamily="34" charset="0"/>
              <a:buChar char="•"/>
              <a:defRPr sz="1800">
                <a:solidFill>
                  <a:srgbClr val="FFFFFF"/>
                </a:solidFill>
              </a:defRPr>
            </a:lvl3pPr>
            <a:lvl4pPr marL="1200150" indent="-171450">
              <a:buFont typeface="Arial" pitchFamily="34" charset="0"/>
              <a:buChar char="•"/>
              <a:defRPr sz="1800">
                <a:solidFill>
                  <a:srgbClr val="FFFFFF"/>
                </a:solidFill>
              </a:defRPr>
            </a:lvl4pPr>
            <a:lvl5pPr marL="1543050" indent="-171450">
              <a:buFont typeface="Arial" pitchFamily="34" charset="0"/>
              <a:buChar char="•"/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7800" y="2484408"/>
            <a:ext cx="7103533" cy="944593"/>
          </a:xfrm>
        </p:spPr>
        <p:txBody>
          <a:bodyPr anchor="b"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7800" y="3493698"/>
            <a:ext cx="7103533" cy="45759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7" name="椭圆 6"/>
          <p:cNvSpPr/>
          <p:nvPr/>
        </p:nvSpPr>
        <p:spPr>
          <a:xfrm>
            <a:off x="1998616" y="2906713"/>
            <a:ext cx="1390651" cy="1044575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black"/>
              </a:solidFill>
              <a:latin typeface="Impact" pitchFamily="34" charset="0"/>
              <a:ea typeface="宋体" pitchFamily="2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117149" y="2997200"/>
            <a:ext cx="1153584" cy="863600"/>
          </a:xfrm>
          <a:prstGeom prst="ellipse">
            <a:avLst/>
          </a:prstGeom>
          <a:solidFill>
            <a:schemeClr val="accent1"/>
          </a:solidFill>
          <a:ln w="63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4400" kern="0" dirty="0">
              <a:solidFill>
                <a:prstClr val="white"/>
              </a:solidFill>
              <a:latin typeface="Impact" pitchFamily="34" charset="0"/>
              <a:ea typeface="宋体" pitchFamily="2" charset="-122"/>
            </a:endParaRPr>
          </a:p>
        </p:txBody>
      </p:sp>
      <p:cxnSp>
        <p:nvCxnSpPr>
          <p:cNvPr id="9" name="直接连接符 16"/>
          <p:cNvCxnSpPr>
            <a:cxnSpLocks noChangeShapeType="1"/>
            <a:stCxn id="7" idx="6"/>
          </p:cNvCxnSpPr>
          <p:nvPr/>
        </p:nvCxnSpPr>
        <p:spPr bwMode="auto">
          <a:xfrm>
            <a:off x="3389267" y="3429001"/>
            <a:ext cx="7222067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34400"/>
            <a:ext cx="10516800" cy="19980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3830400"/>
            <a:ext cx="10516800" cy="20304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平行四边形 5"/>
          <p:cNvSpPr/>
          <p:nvPr/>
        </p:nvSpPr>
        <p:spPr>
          <a:xfrm>
            <a:off x="2827865" y="2679700"/>
            <a:ext cx="6518441" cy="956509"/>
          </a:xfrm>
          <a:prstGeom prst="parallelogram">
            <a:avLst>
              <a:gd name="adj" fmla="val 3055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endParaRPr lang="zh-CN" altLang="en-US" sz="4800" b="1" dirty="0">
              <a:solidFill>
                <a:srgbClr val="FFFFFF"/>
              </a:solidFill>
              <a:ea typeface="幼圆" pitchFamily="49" charset="-122"/>
            </a:endParaRPr>
          </a:p>
        </p:txBody>
      </p:sp>
      <p:sp>
        <p:nvSpPr>
          <p:cNvPr id="7" name="平行四边形 6"/>
          <p:cNvSpPr/>
          <p:nvPr/>
        </p:nvSpPr>
        <p:spPr>
          <a:xfrm>
            <a:off x="3654480" y="3689351"/>
            <a:ext cx="8537520" cy="336549"/>
          </a:xfrm>
          <a:prstGeom prst="parallelogram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/>
          </a:bodyPr>
          <a:lstStyle/>
          <a:p>
            <a:pPr algn="ctr"/>
            <a:endParaRPr lang="zh-CN" altLang="en-US" sz="1600" spc="300" dirty="0">
              <a:solidFill>
                <a:schemeClr val="accent2">
                  <a:lumMod val="40000"/>
                  <a:lumOff val="60000"/>
                </a:schemeClr>
              </a:solidFill>
              <a:latin typeface="Bell MT" pitchFamily="18" charset="0"/>
              <a:ea typeface="幼圆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27200" y="2678400"/>
            <a:ext cx="6518400" cy="957600"/>
          </a:xfrm>
        </p:spPr>
        <p:txBody>
          <a:bodyPr anchor="ctr" anchorCtr="0">
            <a:noAutofit/>
          </a:bodyPr>
          <a:lstStyle>
            <a:lvl1pPr algn="ct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此处编辑标题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800" y="694800"/>
            <a:ext cx="10224000" cy="802800"/>
          </a:xfrm>
        </p:spPr>
        <p:txBody>
          <a:bodyPr anchor="ctr" anchorCtr="0">
            <a:normAutofit/>
          </a:bodyPr>
          <a:lstStyle>
            <a:lvl1pPr algn="ctr">
              <a:defRPr sz="3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8" name="矩形 7"/>
          <p:cNvSpPr/>
          <p:nvPr/>
        </p:nvSpPr>
        <p:spPr>
          <a:xfrm>
            <a:off x="1483784" y="1982338"/>
            <a:ext cx="4442883" cy="3873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E0E0E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200" y="2106000"/>
            <a:ext cx="4113600" cy="3621600"/>
          </a:xfrm>
        </p:spPr>
        <p:txBody>
          <a:bodyPr anchor="ctr" anchorCtr="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95200" y="2192400"/>
            <a:ext cx="4176000" cy="3517200"/>
          </a:xfrm>
        </p:spPr>
        <p:txBody>
          <a:bodyPr lIns="0" rIns="0"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3.jpeg"/><Relationship Id="rId11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747" y="1476375"/>
            <a:ext cx="10680337" cy="4743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747" y="368208"/>
            <a:ext cx="10680337" cy="8319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99090-DB61-413B-84EE-1DBB842A749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C2114-491F-4BB1-B2A9-917F53F7547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gradFill flip="none" rotWithShape="1">
            <a:gsLst>
              <a:gs pos="0">
                <a:srgbClr val="FF6600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atin typeface="+mj-lt"/>
          <a:ea typeface="+mj-ea"/>
          <a:cs typeface="+mj-cs"/>
        </a:defRPr>
      </a:lvl1pPr>
    </p:titleStyle>
    <p:bodyStyle>
      <a:lvl1pPr marL="267970" indent="-267970" algn="l" defTabSz="685800" rtl="0" eaLnBrk="1" latinLnBrk="0" hangingPunct="1">
        <a:lnSpc>
          <a:spcPct val="120000"/>
        </a:lnSpc>
        <a:spcBef>
          <a:spcPts val="1350"/>
        </a:spcBef>
        <a:buClr>
          <a:schemeClr val="accent2"/>
        </a:buClr>
        <a:buSzPct val="80000"/>
        <a:buFont typeface="Wingdings 2" pitchFamily="18" charset="2"/>
        <a:buChar char="ö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67995" indent="-230505" algn="l" defTabSz="685800" rtl="0" eaLnBrk="1" latinLnBrk="0" hangingPunct="1">
        <a:lnSpc>
          <a:spcPct val="130000"/>
        </a:lnSpc>
        <a:spcBef>
          <a:spcPts val="0"/>
        </a:spcBef>
        <a:buFont typeface="Arial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 sz="6000">
                <a:ln w="12700" cmpd="sng">
                  <a:solidFill>
                    <a:schemeClr val="accent4"/>
                  </a:solidFill>
                  <a:prstDash val="solid"/>
                </a:ln>
                <a:blipFill>
                  <a:blip r:embed="rId1"/>
                  <a:tile tx="0" ty="0" sx="100000" sy="100000" flip="none" algn="tl"/>
                </a:blipFill>
                <a:effectLst/>
              </a:rPr>
              <a:t>用我一生</a:t>
            </a:r>
            <a:endParaRPr lang="zh-CN" altLang="en-US" sz="6000">
              <a:ln w="12700" cmpd="sng">
                <a:solidFill>
                  <a:schemeClr val="accent4"/>
                </a:solidFill>
                <a:prstDash val="solid"/>
              </a:ln>
              <a:blipFill>
                <a:blip r:embed="rId1"/>
                <a:tile tx="0" ty="0" sx="100000" sy="100000" flip="none" algn="tl"/>
              </a:blipFill>
              <a:effectLst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lang="zh-CN" altLang="en-US" sz="3600"/>
              <a:t>作词、作曲：邵家菁</a:t>
            </a:r>
            <a:endParaRPr lang="zh-CN" altLang="en-US" sz="360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8415" y="692785"/>
            <a:ext cx="12216765" cy="503618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用不住的赞美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用不住的感谢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将尊贵颂赞都归给你天父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因你爱我无穷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因你爱我深广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一生一世要在你宝座前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8415" y="692785"/>
            <a:ext cx="12216765" cy="42132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你救我脱离黑暗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进入奇妙光明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使我生命重新有了真实意义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你用大能的膀臂将我来扶持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用测不透的爱永远爱我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8415" y="692785"/>
            <a:ext cx="12216765" cy="5036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我要一生跟随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我要一生献上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服事你是我最大福份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求用我的全心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求用我的全人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在地上荣耀你的圣名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8415" y="692785"/>
            <a:ext cx="12216765" cy="5036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用不住的赞美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用不住的感谢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将尊贵颂赞都归给你天父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因你爱我无穷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因你爱我深广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一生一世要在你宝座前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8415" y="692785"/>
            <a:ext cx="12216765" cy="42132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你救我脱离黑暗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进入奇妙光明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使我生命重新有了真实意义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你用大能的膀臂将我来扶持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用测不透的爱永远爱我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-18415" y="692785"/>
            <a:ext cx="12216765" cy="5852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我要一生跟随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我要一生献上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服事你是我最大福份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求用我的全心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求用我的全人 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在地上荣耀你的圣名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algn="ctr"/>
            <a:r>
              <a:rPr lang="zh-CN" altLang="en-US" sz="540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（阿们）</a:t>
            </a:r>
            <a:endParaRPr lang="zh-CN" altLang="en-US" sz="540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CATEGORY" val="custom"/>
  <p:tag name="KSO_WM_TEMPLATE_INDEX" val="148"/>
</p:tagLst>
</file>

<file path=ppt/tags/tag2.xml><?xml version="1.0" encoding="utf-8"?>
<p:tagLst xmlns:p="http://schemas.openxmlformats.org/presentationml/2006/main">
  <p:tag name="KSO_WM_TEMPLATE_CATEGORY" val="custom"/>
  <p:tag name="KSO_WM_TEMPLATE_INDEX" val="148"/>
</p:tagLst>
</file>

<file path=ppt/tags/tag3.xml><?xml version="1.0" encoding="utf-8"?>
<p:tagLst xmlns:p="http://schemas.openxmlformats.org/presentationml/2006/main">
  <p:tag name="KSO_WM_TEMPLATE_CATEGORY" val="custom"/>
  <p:tag name="KSO_WM_TEMPLATE_INDEX" val="148"/>
</p:tagLst>
</file>

<file path=ppt/tags/tag4.xml><?xml version="1.0" encoding="utf-8"?>
<p:tagLst xmlns:p="http://schemas.openxmlformats.org/presentationml/2006/main">
  <p:tag name="KSO_WM_TEMPLATE_CATEGORY" val="custom"/>
  <p:tag name="KSO_WM_TEMPLATE_INDEX" val="148"/>
</p:tagLst>
</file>

<file path=ppt/tags/tag5.xml><?xml version="1.0" encoding="utf-8"?>
<p:tagLst xmlns:p="http://schemas.openxmlformats.org/presentationml/2006/main">
  <p:tag name="KSO_WM_TEMPLATE_CATEGORY" val="custom"/>
  <p:tag name="KSO_WM_TEMPLATE_INDEX" val="148"/>
</p:tagLst>
</file>

<file path=ppt/tags/tag6.xml><?xml version="1.0" encoding="utf-8"?>
<p:tagLst xmlns:p="http://schemas.openxmlformats.org/presentationml/2006/main">
  <p:tag name="KSO_WM_TEMPLATE_CATEGORY" val="custom"/>
  <p:tag name="KSO_WM_TEMPLATE_INDEX" val="148"/>
</p:tagLst>
</file>

<file path=ppt/tags/tag7.xml><?xml version="1.0" encoding="utf-8"?>
<p:tagLst xmlns:p="http://schemas.openxmlformats.org/presentationml/2006/main">
  <p:tag name="KSO_WM_TEMPLATE_CATEGORY" val="custom"/>
  <p:tag name="KSO_WM_TEMPLATE_INDEX" val="148"/>
</p:tagLst>
</file>

<file path=ppt/theme/theme1.xml><?xml version="1.0" encoding="utf-8"?>
<a:theme xmlns:a="http://schemas.openxmlformats.org/drawingml/2006/main" name="A000120141119A01PPBG">
  <a:themeElements>
    <a:clrScheme name="自定义 350">
      <a:dk1>
        <a:srgbClr val="FFFFFF"/>
      </a:dk1>
      <a:lt1>
        <a:srgbClr val="5F5F5F"/>
      </a:lt1>
      <a:dk2>
        <a:srgbClr val="FFFFFF"/>
      </a:dk2>
      <a:lt2>
        <a:srgbClr val="5F5F5F"/>
      </a:lt2>
      <a:accent1>
        <a:srgbClr val="FFB549"/>
      </a:accent1>
      <a:accent2>
        <a:srgbClr val="ED8E2F"/>
      </a:accent2>
      <a:accent3>
        <a:srgbClr val="55A3DE"/>
      </a:accent3>
      <a:accent4>
        <a:srgbClr val="00B0F0"/>
      </a:accent4>
      <a:accent5>
        <a:srgbClr val="C9C457"/>
      </a:accent5>
      <a:accent6>
        <a:srgbClr val="C00000"/>
      </a:accent6>
      <a:hlink>
        <a:srgbClr val="00B0F0"/>
      </a:hlink>
      <a:folHlink>
        <a:srgbClr val="AFB2B4"/>
      </a:folHlink>
    </a:clrScheme>
    <a:fontScheme name="自定义 15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Kingsoft Office WPP</Application>
  <PresentationFormat>宽屏</PresentationFormat>
  <Paragraphs>45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A000120141119A01PPBG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</cp:revision>
  <dcterms:created xsi:type="dcterms:W3CDTF">2016-03-30T10:21:14Z</dcterms:created>
  <dcterms:modified xsi:type="dcterms:W3CDTF">2016-03-30T10:30:25Z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2052-10.1.0.5457</vt:lpwstr>
  </property>
</Properties>
</file>