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石狮市湖滨基督教会欢迎您！</a:t>
            </a:r>
            <a:r>
              <a:rPr lang="en-US" altLang="zh-CN">
                <a:sym typeface="+mn-ea"/>
              </a:rPr>
              <a:t>———</a:t>
            </a:r>
            <a:r>
              <a:rPr lang="zh-CN" altLang="en-US">
                <a:sym typeface="+mn-ea"/>
              </a:rPr>
              <a:t>夜静风轻</a:t>
            </a:r>
            <a:endParaRPr lang="zh-CN" altLang="en-US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59724" y="1567346"/>
            <a:ext cx="470184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59724" y="2338388"/>
            <a:ext cx="470184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89616" y="1567346"/>
            <a:ext cx="470184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89616" y="2357460"/>
            <a:ext cx="470184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260850" cy="1600200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384800" y="457201"/>
            <a:ext cx="5970588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26085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zh-CN" altLang="en-US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微软雅黑" charset="0"/>
                <a:ea typeface="微软雅黑" charset="0"/>
              </a:rPr>
              <a:t>天父</a:t>
            </a:r>
            <a:endParaRPr lang="zh-CN" altLang="en-US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微软雅黑" charset="0"/>
              <a:ea typeface="微软雅黑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作词：陈联松  作曲：邵家菁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1905" y="1303655"/>
            <a:ext cx="12232640" cy="42132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/>
              <a:t>宽恕我 </a:t>
            </a:r>
            <a:endParaRPr lang="zh-CN" altLang="en-US" sz="5400"/>
          </a:p>
          <a:p>
            <a:pPr algn="ctr"/>
            <a:r>
              <a:rPr lang="zh-CN" altLang="en-US" sz="5400"/>
              <a:t>纵使我伤害了他 </a:t>
            </a:r>
            <a:endParaRPr lang="zh-CN" altLang="en-US" sz="5400"/>
          </a:p>
          <a:p>
            <a:pPr algn="ctr"/>
            <a:r>
              <a:rPr lang="zh-CN" altLang="en-US" sz="5400"/>
              <a:t>悦纳我 </a:t>
            </a:r>
            <a:endParaRPr lang="zh-CN" altLang="en-US" sz="5400"/>
          </a:p>
          <a:p>
            <a:pPr algn="ctr"/>
            <a:r>
              <a:rPr lang="zh-CN" altLang="en-US" sz="5400"/>
              <a:t>不管我是何等模样的人 </a:t>
            </a:r>
            <a:endParaRPr lang="zh-CN" altLang="en-US" sz="5400"/>
          </a:p>
          <a:p>
            <a:pPr algn="ctr"/>
            <a:endParaRPr lang="zh-CN" altLang="en-US" sz="5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3970" y="1400810"/>
            <a:ext cx="12216765" cy="42132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sym typeface="+mn-ea"/>
              </a:rPr>
              <a:t>教导我走那 </a:t>
            </a:r>
            <a:endParaRPr lang="zh-CN" altLang="en-US" sz="5400"/>
          </a:p>
          <a:p>
            <a:pPr algn="ctr"/>
            <a:r>
              <a:rPr lang="zh-CN" altLang="en-US" sz="5400">
                <a:sym typeface="+mn-ea"/>
              </a:rPr>
              <a:t>走那当行的道路 </a:t>
            </a:r>
            <a:endParaRPr lang="zh-CN" altLang="en-US" sz="5400"/>
          </a:p>
          <a:p>
            <a:pPr algn="ctr"/>
            <a:r>
              <a:rPr lang="zh-CN" altLang="en-US" sz="5400">
                <a:sym typeface="+mn-ea"/>
              </a:rPr>
              <a:t>聆听我 </a:t>
            </a:r>
            <a:endParaRPr lang="zh-CN" altLang="en-US" sz="5400"/>
          </a:p>
          <a:p>
            <a:pPr algn="ctr"/>
            <a:r>
              <a:rPr lang="zh-CN" altLang="en-US" sz="5400">
                <a:sym typeface="+mn-ea"/>
              </a:rPr>
              <a:t>难以言传的心声</a:t>
            </a:r>
            <a:endParaRPr lang="zh-CN" altLang="en-US" sz="5400"/>
          </a:p>
          <a:p>
            <a:pPr algn="ctr"/>
            <a:endParaRPr lang="zh-CN" altLang="en-US" sz="5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2865" y="389255"/>
            <a:ext cx="12216765" cy="6682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sym typeface="+mn-ea"/>
              </a:rPr>
              <a:t>宽恕我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纵使我伤害了他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悦纳我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不管我是何等模样的人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教导我走那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走那当行的道路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拥抱我 伤痛孤单的心灵</a:t>
            </a:r>
            <a:endParaRPr lang="zh-CN" altLang="en-US" sz="5400">
              <a:sym typeface="+mn-ea"/>
            </a:endParaRPr>
          </a:p>
          <a:p>
            <a:pPr algn="ctr"/>
            <a:endParaRPr lang="zh-CN" altLang="en-US" sz="5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95885" y="1156335"/>
            <a:ext cx="12216765" cy="5584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sym typeface="+mn-ea"/>
              </a:rPr>
              <a:t>这些都是我天父的品格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他的爱远胜过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胜过世上一切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 </a:t>
            </a:r>
            <a:r>
              <a:rPr lang="zh-CN" altLang="en-US" sz="5400">
                <a:sym typeface="+mn-ea"/>
              </a:rPr>
              <a:t>这些都是我天父的品格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他的爱远胜过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胜过世上一切 </a:t>
            </a:r>
            <a:endParaRPr lang="zh-CN" altLang="en-US" sz="5400">
              <a:sym typeface="+mn-ea"/>
            </a:endParaRPr>
          </a:p>
          <a:p>
            <a:pPr algn="ctr"/>
            <a:endParaRPr lang="zh-CN" altLang="en-US"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2865" y="389255"/>
            <a:ext cx="12216765" cy="6682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sym typeface="+mn-ea"/>
              </a:rPr>
              <a:t>宽恕我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纵使我伤害了他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悦纳我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不管我是何等模样的人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教导我走那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走那当行的道路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拥抱我 伤痛孤单的心灵</a:t>
            </a:r>
            <a:endParaRPr lang="zh-CN" altLang="en-US" sz="5400">
              <a:sym typeface="+mn-ea"/>
            </a:endParaRPr>
          </a:p>
          <a:p>
            <a:pPr algn="ctr"/>
            <a:endParaRPr lang="zh-CN" altLang="en-US" sz="5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2700" y="352425"/>
            <a:ext cx="12216765" cy="69564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sym typeface="+mn-ea"/>
              </a:rPr>
              <a:t>这些都是我天父的品格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他的爱远胜过 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胜过世上一切</a:t>
            </a:r>
            <a:r>
              <a:rPr lang="zh-CN" altLang="en-US" sz="3600">
                <a:sym typeface="+mn-ea"/>
              </a:rPr>
              <a:t>（</a:t>
            </a:r>
            <a:r>
              <a:rPr lang="en-US" altLang="zh-CN" sz="3600">
                <a:sym typeface="+mn-ea"/>
              </a:rPr>
              <a:t>x2</a:t>
            </a:r>
            <a:r>
              <a:rPr lang="zh-CN" altLang="en-US" sz="3600">
                <a:sym typeface="+mn-ea"/>
              </a:rPr>
              <a:t>） </a:t>
            </a:r>
            <a:endParaRPr lang="zh-CN" altLang="en-US" sz="36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亲爱的天父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你的爱远胜过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5400">
                <a:sym typeface="+mn-ea"/>
              </a:rPr>
              <a:t>胜过世上一切</a:t>
            </a:r>
            <a:endParaRPr lang="zh-CN" altLang="en-US" sz="5400">
              <a:sym typeface="+mn-ea"/>
            </a:endParaRPr>
          </a:p>
          <a:p>
            <a:pPr algn="ctr"/>
            <a:r>
              <a:rPr lang="zh-CN" altLang="en-US" sz="3600">
                <a:sym typeface="+mn-ea"/>
              </a:rPr>
              <a:t>（阿们）</a:t>
            </a:r>
            <a:endParaRPr lang="zh-CN" altLang="en-US" sz="3600">
              <a:sym typeface="+mn-ea"/>
            </a:endParaRPr>
          </a:p>
          <a:p>
            <a:pPr algn="ctr"/>
            <a:endParaRPr lang="zh-CN" altLang="en-US">
              <a:sym typeface="+mn-ea"/>
            </a:endParaRPr>
          </a:p>
          <a:p>
            <a:pPr algn="ctr"/>
            <a:r>
              <a:rPr lang="zh-CN" altLang="en-US">
                <a:sym typeface="+mn-ea"/>
              </a:rPr>
              <a:t>石狮市湖滨基督教会</a:t>
            </a:r>
            <a:endParaRPr lang="zh-CN" altLang="en-US">
              <a:sym typeface="+mn-ea"/>
            </a:endParaRPr>
          </a:p>
          <a:p>
            <a:pPr algn="ctr"/>
            <a:endParaRPr lang="zh-CN" altLang="en-US" sz="5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Kingsoft Office WPP</Application>
  <PresentationFormat>宽屏</PresentationFormat>
  <Paragraphs>53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</cp:revision>
  <dcterms:created xsi:type="dcterms:W3CDTF">2016-03-30T10:31:09Z</dcterms:created>
  <dcterms:modified xsi:type="dcterms:W3CDTF">2016-03-30T11:02:09Z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