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A45FD-A033-4FD9-B3D8-C9882B2406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8A58-40A9-4E74-86AF-020926E20AC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8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000364" y="2071678"/>
            <a:ext cx="5600712" cy="1071571"/>
          </a:xfrm>
        </p:spPr>
        <p:txBody>
          <a:bodyPr>
            <a:noAutofit/>
          </a:bodyPr>
          <a:lstStyle/>
          <a:p>
            <a:r>
              <a:rPr lang="zh-CN" altLang="zh-CN" sz="6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中国要宣教</a:t>
            </a:r>
            <a:endParaRPr lang="zh-CN" altLang="zh-CN" sz="6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86192" y="3255949"/>
            <a:ext cx="4486284" cy="66239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迦南诗选</a:t>
            </a:r>
            <a:endParaRPr lang="zh-CN" alt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海浪滔滔，风萧萧，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圣灵的火焰正在燃烧，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车轮滚滚，路迢迢，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中国教会要宣教，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要行动，不是口号，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再大的困难也阻挡不了，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圣火相传到今朝，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主都奇妙引导，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8695"/>
            <a:ext cx="8229600" cy="5137785"/>
          </a:xfrm>
        </p:spPr>
        <p:txBody>
          <a:bodyPr>
            <a:normAutofit lnSpcReduction="20000"/>
          </a:bodyPr>
          <a:lstStyle/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古老的黄土地上，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多少宣教士为主殉道，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福音的种子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已深深扎下根，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果实遍满天涯海角，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宣教才有路，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相爱才有道，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合一、圣洁才有恩膏，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40765"/>
            <a:ext cx="8229600" cy="57683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众弟兄相爱，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根基不动摇，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ClrTx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中国苏醒了，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60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中国要宣教。</a:t>
            </a:r>
            <a:endParaRPr lang="zh-CN" alt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（阿们）</a:t>
            </a:r>
            <a:endParaRPr lang="zh-CN" altLang="en-US" sz="36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1600" dirty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石狮市湖滨基督教会</a:t>
            </a:r>
            <a:endParaRPr lang="zh-CN" altLang="en-US" sz="16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36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36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36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christmas-template-17</Template>
  <TotalTime>0</TotalTime>
  <Words>232</Words>
  <Application>WPS 演示</Application>
  <PresentationFormat>全屏显示(4:3)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华文行楷</vt:lpstr>
      <vt:lpstr>Calibri</vt:lpstr>
      <vt:lpstr>微软雅黑</vt:lpstr>
      <vt:lpstr>Arial Narrow</vt:lpstr>
      <vt:lpstr>Wingdings 2</vt:lpstr>
      <vt:lpstr>Office 主题</vt:lpstr>
      <vt:lpstr>中国要宣教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YANGS</dc:creator>
  <cp:keywords>Christmas, free, PowerPoint template, download, PPT template, PowerPoint templates, slideshow template, POT, POTX, Power Point template, slide show template</cp:keywords>
  <dc:description>Made by Moyea Software. To find more free PowerPoint templates, please visit http://www.dvd-ppt-slideshow.com/powerpoint-knowledge/powerpoint-templates.html</dc:description>
  <dc:subject>Christmas PowerPoint Template</dc:subject>
  <cp:category>Festival, PowerPoint Template</cp:category>
  <cp:lastModifiedBy>Administrator</cp:lastModifiedBy>
  <cp:revision>5</cp:revision>
  <dcterms:created xsi:type="dcterms:W3CDTF">2016-12-14T14:57:00Z</dcterms:created>
  <dcterms:modified xsi:type="dcterms:W3CDTF">2016-12-21T12:26:07Z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