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817235" y="3683635"/>
            <a:ext cx="5942330" cy="151320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p>
            <a:r>
              <a:rPr lang="zh-CN" altLang="zh-CN" sz="8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我在这里赞美</a:t>
            </a:r>
            <a:endParaRPr lang="zh-CN" altLang="zh-CN" sz="800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4400">
                <a:solidFill>
                  <a:srgbClr val="FF0000"/>
                </a:solidFill>
              </a:rPr>
              <a:t>（副歌）</a:t>
            </a:r>
            <a:br>
              <a:rPr lang="zh-CN" altLang="zh-CN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高声唱 哈里路亚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哈里路亚 哈里路亚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。。。。。。阿们</a:t>
            </a:r>
            <a:endParaRPr lang="zh-CN" altLang="zh-CN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4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我在这里感谢 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我在那里感谢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我在任何地方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都是要感谢 </a:t>
            </a:r>
            <a:endParaRPr lang="zh-CN" altLang="zh-CN" sz="7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6600">
                <a:solidFill>
                  <a:srgbClr val="FF0000"/>
                </a:solidFill>
              </a:rPr>
              <a:t>我在这里感谢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我在那里感谢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我在任何地方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都是要感谢 </a:t>
            </a:r>
            <a:endParaRPr lang="zh-CN" altLang="zh-CN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4799330"/>
          </a:xfrm>
        </p:spPr>
        <p:txBody>
          <a:bodyPr>
            <a:normAutofit/>
          </a:bodyPr>
          <a:p>
            <a:r>
              <a:rPr lang="zh-CN" altLang="zh-CN" sz="4400">
                <a:solidFill>
                  <a:srgbClr val="FF0000"/>
                </a:solidFill>
              </a:rPr>
              <a:t>（副歌）</a:t>
            </a:r>
            <a:br>
              <a:rPr lang="zh-CN" altLang="zh-CN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高声唱 哈里路亚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哈里路亚 哈里路亚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。。。。。。阿们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                                  </a:t>
            </a:r>
            <a:r>
              <a:rPr lang="zh-CN" altLang="zh-CN" sz="3600">
                <a:solidFill>
                  <a:srgbClr val="FF0000"/>
                </a:solidFill>
              </a:rPr>
              <a:t>（阿们）</a:t>
            </a:r>
            <a:br>
              <a:rPr lang="zh-CN" altLang="zh-CN" sz="3600">
                <a:solidFill>
                  <a:srgbClr val="FF0000"/>
                </a:solidFill>
              </a:rPr>
            </a:br>
            <a:r>
              <a:rPr lang="zh-CN" altLang="zh-CN" sz="2800">
                <a:solidFill>
                  <a:srgbClr val="FF0000"/>
                </a:solidFill>
              </a:rPr>
              <a:t>石狮市湖滨基督教会</a:t>
            </a:r>
            <a:endParaRPr lang="zh-CN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我在这里赞美 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我在那里赞美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我在任何地方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都是要赞美 </a:t>
            </a:r>
            <a:endParaRPr lang="zh-CN" altLang="zh-CN" sz="7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6600">
                <a:solidFill>
                  <a:srgbClr val="FF0000"/>
                </a:solidFill>
              </a:rPr>
              <a:t>我在这里赞美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我在那里赞美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我在任何地方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都是要赞美 </a:t>
            </a:r>
            <a:endParaRPr lang="zh-CN" altLang="zh-CN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4400">
                <a:solidFill>
                  <a:srgbClr val="FF0000"/>
                </a:solidFill>
              </a:rPr>
              <a:t>（副歌）</a:t>
            </a:r>
            <a:br>
              <a:rPr lang="zh-CN" altLang="zh-CN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高声唱 哈里路亚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哈里路亚 哈里路亚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。。。。。。阿们</a:t>
            </a:r>
            <a:endParaRPr lang="zh-CN" altLang="zh-CN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2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我在这里喜乐 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我在那里喜乐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我在任何地方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都是要喜乐 </a:t>
            </a:r>
            <a:endParaRPr lang="zh-CN" altLang="zh-CN" sz="7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6600">
                <a:solidFill>
                  <a:srgbClr val="FF0000"/>
                </a:solidFill>
              </a:rPr>
              <a:t>我在这里喜乐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我在那里喜乐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我在任何地方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都是要喜乐 </a:t>
            </a:r>
            <a:endParaRPr lang="zh-CN" altLang="zh-CN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4400">
                <a:solidFill>
                  <a:srgbClr val="FF0000"/>
                </a:solidFill>
              </a:rPr>
              <a:t>（副歌）</a:t>
            </a:r>
            <a:br>
              <a:rPr lang="zh-CN" altLang="zh-CN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高声唱 哈里路亚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哈里路亚 哈里路亚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。。。。。。阿们</a:t>
            </a:r>
            <a:endParaRPr lang="zh-CN" altLang="zh-CN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3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我在这里祷告 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我在那里祷告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我在任何地方</a:t>
            </a:r>
            <a:br>
              <a:rPr lang="zh-CN" altLang="zh-CN" sz="7200">
                <a:solidFill>
                  <a:srgbClr val="FF0000"/>
                </a:solidFill>
              </a:rPr>
            </a:br>
            <a:r>
              <a:rPr lang="zh-CN" altLang="zh-CN" sz="7200">
                <a:solidFill>
                  <a:srgbClr val="FF0000"/>
                </a:solidFill>
              </a:rPr>
              <a:t>都是要祷告 </a:t>
            </a:r>
            <a:endParaRPr lang="zh-CN" altLang="zh-CN" sz="7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>
            <a:alphaModFix amt="3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2885" y="1277620"/>
            <a:ext cx="9144000" cy="3971925"/>
          </a:xfrm>
        </p:spPr>
        <p:txBody>
          <a:bodyPr>
            <a:normAutofit/>
          </a:bodyPr>
          <a:p>
            <a:r>
              <a:rPr lang="zh-CN" altLang="zh-CN" sz="6600">
                <a:solidFill>
                  <a:srgbClr val="FF0000"/>
                </a:solidFill>
              </a:rPr>
              <a:t>我在这里祷告 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我在那里祷告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我在任何地方</a:t>
            </a:r>
            <a:br>
              <a:rPr lang="zh-CN" altLang="zh-CN" sz="6600">
                <a:solidFill>
                  <a:srgbClr val="FF0000"/>
                </a:solidFill>
              </a:rPr>
            </a:br>
            <a:r>
              <a:rPr lang="zh-CN" altLang="zh-CN" sz="6600">
                <a:solidFill>
                  <a:srgbClr val="FF0000"/>
                </a:solidFill>
              </a:rPr>
              <a:t>都是要祷告</a:t>
            </a:r>
            <a:r>
              <a:rPr lang="zh-CN" altLang="zh-CN" sz="6600"/>
              <a:t>  </a:t>
            </a:r>
            <a:endParaRPr lang="zh-CN" altLang="zh-CN" sz="6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WPS 演示</Application>
  <PresentationFormat>宽屏</PresentationFormat>
  <Paragraphs>26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Calibri Light</vt:lpstr>
      <vt:lpstr>Calibri</vt:lpstr>
      <vt:lpstr>微软雅黑</vt:lpstr>
      <vt:lpstr>Arial Narrow</vt:lpstr>
      <vt:lpstr>Wingdings 2</vt:lpstr>
      <vt:lpstr>幼圆</vt:lpstr>
      <vt:lpstr>Office 主题</vt:lpstr>
      <vt:lpstr>PowerPoint 演示文稿</vt:lpstr>
      <vt:lpstr>我在这里赞美  我在那里赞美 我在任何地方 都是要赞美 </vt:lpstr>
      <vt:lpstr>我在这里赞美  我在那里赞美 我在任何地方 都是要赞美 </vt:lpstr>
      <vt:lpstr>我在这里赞美</vt:lpstr>
      <vt:lpstr>（1） 我在这里赞美  我在那里赞美 我在任何地方 都是要赞美 </vt:lpstr>
      <vt:lpstr>我在这里赞美  我在那里赞美 我在任何地方 都是要赞美 </vt:lpstr>
      <vt:lpstr>（副歌） 高声唱 哈里路亚  哈里路亚 哈里路亚 。。。。。。阿们</vt:lpstr>
      <vt:lpstr>（2） 我在这里喜乐  我在那里喜乐 我在任何地方 都是要喜乐 </vt:lpstr>
      <vt:lpstr>我在这里喜乐  我在那里喜乐 我在任何地方 都是要喜乐 </vt:lpstr>
      <vt:lpstr>（副歌） 高声唱 哈里路亚  哈里路亚 哈里路亚 。。。。。。阿们</vt:lpstr>
      <vt:lpstr>（3） 我在这里祷告  我在那里祷告 我在任何地方 都是要祷告 </vt:lpstr>
      <vt:lpstr>我在这里祷告  我在那里祷告 我在任何地方 都是要祷告  </vt:lpstr>
      <vt:lpstr>（副歌） 高声唱 哈里路亚  哈里路亚 哈里路亚 。。。。。。阿们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2016-12-21T13:01:29Z</dcterms:created>
  <dcterms:modified xsi:type="dcterms:W3CDTF">2016-12-21T13:13:58Z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