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92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38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83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56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42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01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0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7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22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90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3147-7E45-4AD6-B8BF-36614602DE0D}" type="datetimeFigureOut">
              <a:rPr lang="zh-CN" altLang="en-US" smtClean="0"/>
              <a:t>2016/12/22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012E-D567-4896-8D9A-709037CD2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98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965199" y="2902680"/>
            <a:ext cx="45288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近主十架歌</a:t>
            </a:r>
            <a:endParaRPr lang="zh-CN" alt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81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1820" y="704334"/>
            <a:ext cx="479650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我心依傍主十架</a:t>
            </a:r>
          </a:p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在彼有生命泉</a:t>
            </a:r>
          </a:p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基督宝血已流出</a:t>
            </a:r>
          </a:p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洗我万众罪衍</a:t>
            </a:r>
            <a:endParaRPr lang="zh-CN" altLang="en-US" sz="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75927" y="704334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十字架十字架</a:t>
            </a:r>
          </a:p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永是我的荣耀</a:t>
            </a:r>
          </a:p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我众罪都洗清洁</a:t>
            </a:r>
          </a:p>
          <a:p>
            <a:pPr algn="ctr"/>
            <a:r>
              <a:rPr lang="zh-CN" altLang="en-US" sz="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惟靠耶稣宝血</a:t>
            </a:r>
            <a:endParaRPr lang="zh-CN" altLang="en-US" sz="5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565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1820" y="704334"/>
            <a:ext cx="479650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十架旁我信虽小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救主总不丢弃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他赐下圣灵亮光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照我昏昧心里</a:t>
            </a:r>
            <a:endParaRPr lang="zh-CN" altLang="en-US" sz="50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75927" y="704334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十字架十字架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永是我的荣耀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我众罪都洗清洁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惟靠耶稣宝血</a:t>
            </a:r>
          </a:p>
        </p:txBody>
      </p:sp>
    </p:spTree>
    <p:extLst>
      <p:ext uri="{BB962C8B-B14F-4D97-AF65-F5344CB8AC3E}">
        <p14:creationId xmlns:p14="http://schemas.microsoft.com/office/powerpoint/2010/main" val="390877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1820" y="704334"/>
            <a:ext cx="479650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十架旁我祈求主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默念羔羊宏恩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每日不论往何处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靠主十架指引</a:t>
            </a:r>
            <a:endParaRPr lang="zh-CN" altLang="en-US" sz="50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75927" y="704334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十字架十字架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永是我的荣耀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我众罪都洗清洁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惟靠耶稣宝血</a:t>
            </a:r>
          </a:p>
        </p:txBody>
      </p:sp>
    </p:spTree>
    <p:extLst>
      <p:ext uri="{BB962C8B-B14F-4D97-AF65-F5344CB8AC3E}">
        <p14:creationId xmlns:p14="http://schemas.microsoft.com/office/powerpoint/2010/main" val="91241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1820" y="704334"/>
            <a:ext cx="479650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十架旁我心仰望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时刻儆醒祈祷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敬虔等候主再来</a:t>
            </a:r>
          </a:p>
          <a:p>
            <a:pPr algn="ctr"/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同得天上荣耀</a:t>
            </a:r>
            <a:endParaRPr lang="zh-CN" altLang="en-US" sz="50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75927" y="704334"/>
            <a:ext cx="609600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十字架十字架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永是我的荣耀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我众罪都洗清洁</a:t>
            </a:r>
          </a:p>
          <a:p>
            <a:pPr algn="ctr"/>
            <a:r>
              <a:rPr lang="zh-CN" altLang="en-US" sz="5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惟靠耶稣宝</a:t>
            </a:r>
            <a:r>
              <a:rPr lang="zh-CN" altLang="en-US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血</a:t>
            </a:r>
            <a:endParaRPr lang="en-US" altLang="zh-CN" sz="5000" b="1" dirty="0" smtClean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en-US" altLang="zh-CN" sz="5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30875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158</Words>
  <Application>Microsoft Office PowerPoint</Application>
  <PresentationFormat>宽屏</PresentationFormat>
  <Paragraphs>34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Adobe 黑体 Std R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Sophia (Chang) Liu [YCIS BJ]</dc:creator>
  <cp:lastModifiedBy>Sophia (Chang) Liu [YCIS BJ]</cp:lastModifiedBy>
  <cp:revision>2</cp:revision>
  <dcterms:created xsi:type="dcterms:W3CDTF">2016-12-22T04:31:43Z</dcterms:created>
  <dcterms:modified xsi:type="dcterms:W3CDTF">2016-12-22T04:38:56Z</dcterms:modified>
</cp:coreProperties>
</file>