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4A8F6-E6ED-4C3F-BAE4-DDF4182D3499}" type="datetimeFigureOut">
              <a:rPr lang="zh-CN" altLang="en-US" smtClean="0"/>
              <a:t>2017/1/12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E147B-DDC0-44C0-B568-78D74F3BEB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5097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5D3F2-CE61-457B-AF21-AC9556D505B4}" type="datetimeFigureOut">
              <a:rPr lang="zh-CN" altLang="en-US" smtClean="0"/>
              <a:t>2017/1/12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7ED53-4BF9-4E17-AD31-716D2B3ACF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5308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5EC0-EC0C-4C73-947D-468FB90E3216}" type="datetimeFigureOut">
              <a:rPr lang="zh-CN" altLang="en-US" smtClean="0"/>
              <a:t>2017/1/12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4AC8-833D-4804-8378-9E94CA527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578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5EC0-EC0C-4C73-947D-468FB90E3216}" type="datetimeFigureOut">
              <a:rPr lang="zh-CN" altLang="en-US" smtClean="0"/>
              <a:t>2017/1/12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4AC8-833D-4804-8378-9E94CA527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391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5EC0-EC0C-4C73-947D-468FB90E3216}" type="datetimeFigureOut">
              <a:rPr lang="zh-CN" altLang="en-US" smtClean="0"/>
              <a:t>2017/1/12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4AC8-833D-4804-8378-9E94CA527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789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5EC0-EC0C-4C73-947D-468FB90E3216}" type="datetimeFigureOut">
              <a:rPr lang="zh-CN" altLang="en-US" smtClean="0"/>
              <a:t>2017/1/12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4AC8-833D-4804-8378-9E94CA527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699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5EC0-EC0C-4C73-947D-468FB90E3216}" type="datetimeFigureOut">
              <a:rPr lang="zh-CN" altLang="en-US" smtClean="0"/>
              <a:t>2017/1/12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4AC8-833D-4804-8378-9E94CA527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699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5EC0-EC0C-4C73-947D-468FB90E3216}" type="datetimeFigureOut">
              <a:rPr lang="zh-CN" altLang="en-US" smtClean="0"/>
              <a:t>2017/1/12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4AC8-833D-4804-8378-9E94CA527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992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5EC0-EC0C-4C73-947D-468FB90E3216}" type="datetimeFigureOut">
              <a:rPr lang="zh-CN" altLang="en-US" smtClean="0"/>
              <a:t>2017/1/12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4AC8-833D-4804-8378-9E94CA527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77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5EC0-EC0C-4C73-947D-468FB90E3216}" type="datetimeFigureOut">
              <a:rPr lang="zh-CN" altLang="en-US" smtClean="0"/>
              <a:t>2017/1/12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4AC8-833D-4804-8378-9E94CA527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21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5EC0-EC0C-4C73-947D-468FB90E3216}" type="datetimeFigureOut">
              <a:rPr lang="zh-CN" altLang="en-US" smtClean="0"/>
              <a:t>2017/1/12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4AC8-833D-4804-8378-9E94CA527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35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5EC0-EC0C-4C73-947D-468FB90E3216}" type="datetimeFigureOut">
              <a:rPr lang="zh-CN" altLang="en-US" smtClean="0"/>
              <a:t>2017/1/12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4AC8-833D-4804-8378-9E94CA527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052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5EC0-EC0C-4C73-947D-468FB90E3216}" type="datetimeFigureOut">
              <a:rPr lang="zh-CN" altLang="en-US" smtClean="0"/>
              <a:t>2017/1/12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4AC8-833D-4804-8378-9E94CA527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70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45EC0-EC0C-4C73-947D-468FB90E3216}" type="datetimeFigureOut">
              <a:rPr lang="zh-CN" altLang="en-US" smtClean="0"/>
              <a:t>2017/1/12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54AC8-833D-4804-8378-9E94CA527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482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4257" y="3040175"/>
            <a:ext cx="6858000" cy="777649"/>
          </a:xfrm>
        </p:spPr>
        <p:txBody>
          <a:bodyPr>
            <a:normAutofit/>
          </a:bodyPr>
          <a:lstStyle/>
          <a:p>
            <a:r>
              <a:rPr lang="zh-CN" altLang="en-US" sz="5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方正报宋繁体" panose="02010601030101010101" pitchFamily="2" charset="-122"/>
                <a:ea typeface="方正报宋繁体" panose="02010601030101010101" pitchFamily="2" charset="-122"/>
              </a:rPr>
              <a:t>主祷文</a:t>
            </a:r>
            <a:endParaRPr lang="zh-CN" altLang="en-US" sz="5000" b="1" dirty="0">
              <a:solidFill>
                <a:schemeClr val="tx1">
                  <a:lumMod val="95000"/>
                  <a:lumOff val="5000"/>
                </a:schemeClr>
              </a:solidFill>
              <a:latin typeface="方正报宋繁体" panose="02010601030101010101" pitchFamily="2" charset="-122"/>
              <a:ea typeface="方正报宋繁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3991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2111828"/>
            <a:ext cx="6858000" cy="2928256"/>
          </a:xfrm>
        </p:spPr>
        <p:txBody>
          <a:bodyPr>
            <a:noAutofit/>
          </a:bodyPr>
          <a:lstStyle/>
          <a:p>
            <a:r>
              <a:rPr lang="en-US" altLang="zh-CN" sz="5000" b="1" dirty="0" smtClean="0">
                <a:latin typeface="方正大标宋简体" panose="02010601030101010101" pitchFamily="2" charset="-122"/>
                <a:ea typeface="方正大标宋简体" panose="02010601030101010101" pitchFamily="2" charset="-122"/>
              </a:rPr>
              <a:t/>
            </a:r>
            <a:br>
              <a:rPr lang="en-US" altLang="zh-CN" sz="5000" b="1" dirty="0" smtClean="0">
                <a:latin typeface="方正大标宋简体" panose="02010601030101010101" pitchFamily="2" charset="-122"/>
                <a:ea typeface="方正大标宋简体" panose="02010601030101010101" pitchFamily="2" charset="-122"/>
              </a:rPr>
            </a:br>
            <a:r>
              <a:rPr lang="en-US" altLang="zh-CN" sz="5000" b="1" dirty="0" smtClean="0">
                <a:latin typeface="方正大标宋简体" panose="02010601030101010101" pitchFamily="2" charset="-122"/>
                <a:ea typeface="方正大标宋简体" panose="02010601030101010101" pitchFamily="2" charset="-122"/>
              </a:rPr>
              <a:t/>
            </a:r>
            <a:br>
              <a:rPr lang="en-US" altLang="zh-CN" sz="5000" b="1" dirty="0" smtClean="0">
                <a:latin typeface="方正大标宋简体" panose="02010601030101010101" pitchFamily="2" charset="-122"/>
                <a:ea typeface="方正大标宋简体" panose="02010601030101010101" pitchFamily="2" charset="-122"/>
              </a:rPr>
            </a:br>
            <a:r>
              <a:rPr lang="en-US" altLang="zh-CN" sz="5000" b="1" dirty="0">
                <a:latin typeface="方正报宋繁体" panose="02010601030101010101" pitchFamily="2" charset="-122"/>
                <a:ea typeface="方正报宋繁体" panose="02010601030101010101" pitchFamily="2" charset="-122"/>
              </a:rPr>
              <a:t/>
            </a:r>
            <a:br>
              <a:rPr lang="en-US" altLang="zh-CN" sz="5000" b="1" dirty="0">
                <a:latin typeface="方正报宋繁体" panose="02010601030101010101" pitchFamily="2" charset="-122"/>
                <a:ea typeface="方正报宋繁体" panose="02010601030101010101" pitchFamily="2" charset="-122"/>
              </a:rPr>
            </a:br>
            <a:r>
              <a:rPr lang="zh-CN" altLang="en-US" sz="5000" b="1" dirty="0" smtClean="0">
                <a:latin typeface="方正报宋繁体" panose="02010601030101010101" pitchFamily="2" charset="-122"/>
                <a:ea typeface="方正报宋繁体" panose="02010601030101010101" pitchFamily="2" charset="-122"/>
              </a:rPr>
              <a:t>我们在天上的父：</a:t>
            </a:r>
            <a:br>
              <a:rPr lang="zh-CN" altLang="en-US" sz="5000" b="1" dirty="0" smtClean="0">
                <a:latin typeface="方正报宋繁体" panose="02010601030101010101" pitchFamily="2" charset="-122"/>
                <a:ea typeface="方正报宋繁体" panose="02010601030101010101" pitchFamily="2" charset="-122"/>
              </a:rPr>
            </a:br>
            <a:r>
              <a:rPr lang="zh-CN" altLang="en-US" sz="5000" b="1" dirty="0" smtClean="0">
                <a:latin typeface="方正报宋繁体" panose="02010601030101010101" pitchFamily="2" charset="-122"/>
                <a:ea typeface="方正报宋繁体" panose="02010601030101010101" pitchFamily="2" charset="-122"/>
              </a:rPr>
              <a:t>愿人都尊你的名为圣。</a:t>
            </a:r>
            <a:br>
              <a:rPr lang="zh-CN" altLang="en-US" sz="5000" b="1" dirty="0" smtClean="0">
                <a:latin typeface="方正报宋繁体" panose="02010601030101010101" pitchFamily="2" charset="-122"/>
                <a:ea typeface="方正报宋繁体" panose="02010601030101010101" pitchFamily="2" charset="-122"/>
              </a:rPr>
            </a:br>
            <a:r>
              <a:rPr lang="zh-CN" altLang="en-US" sz="5000" b="1" dirty="0" smtClean="0">
                <a:latin typeface="方正报宋繁体" panose="02010601030101010101" pitchFamily="2" charset="-122"/>
                <a:ea typeface="方正报宋繁体" panose="02010601030101010101" pitchFamily="2" charset="-122"/>
              </a:rPr>
              <a:t>愿你的国降临；</a:t>
            </a:r>
            <a:br>
              <a:rPr lang="zh-CN" altLang="en-US" sz="5000" b="1" dirty="0" smtClean="0">
                <a:latin typeface="方正报宋繁体" panose="02010601030101010101" pitchFamily="2" charset="-122"/>
                <a:ea typeface="方正报宋繁体" panose="02010601030101010101" pitchFamily="2" charset="-122"/>
              </a:rPr>
            </a:br>
            <a:r>
              <a:rPr lang="zh-CN" altLang="en-US" sz="5000" b="1" dirty="0" smtClean="0">
                <a:latin typeface="方正报宋繁体" panose="02010601030101010101" pitchFamily="2" charset="-122"/>
                <a:ea typeface="方正报宋繁体" panose="02010601030101010101" pitchFamily="2" charset="-122"/>
              </a:rPr>
              <a:t>愿你的旨意行在地上，</a:t>
            </a:r>
            <a:br>
              <a:rPr lang="zh-CN" altLang="en-US" sz="5000" b="1" dirty="0" smtClean="0">
                <a:latin typeface="方正报宋繁体" panose="02010601030101010101" pitchFamily="2" charset="-122"/>
                <a:ea typeface="方正报宋繁体" panose="02010601030101010101" pitchFamily="2" charset="-122"/>
              </a:rPr>
            </a:br>
            <a:r>
              <a:rPr lang="zh-CN" altLang="en-US" sz="5000" b="1" dirty="0" smtClean="0">
                <a:latin typeface="方正报宋繁体" panose="02010601030101010101" pitchFamily="2" charset="-122"/>
                <a:ea typeface="方正报宋繁体" panose="02010601030101010101" pitchFamily="2" charset="-122"/>
              </a:rPr>
              <a:t>如同行在天上。</a:t>
            </a:r>
            <a:endParaRPr lang="zh-CN" altLang="en-US" sz="5000" b="1" dirty="0">
              <a:latin typeface="方正报宋繁体" panose="02010601030101010101" pitchFamily="2" charset="-122"/>
              <a:ea typeface="方正报宋繁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0826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2344057"/>
            <a:ext cx="6858000" cy="2387600"/>
          </a:xfrm>
        </p:spPr>
        <p:txBody>
          <a:bodyPr>
            <a:noAutofit/>
          </a:bodyPr>
          <a:lstStyle/>
          <a:p>
            <a:r>
              <a:rPr lang="zh-CN" altLang="en-US" sz="5000" b="1" dirty="0" smtClean="0">
                <a:latin typeface="方正报宋繁体" panose="02010601030101010101" pitchFamily="2" charset="-122"/>
                <a:ea typeface="方正报宋繁体" panose="02010601030101010101" pitchFamily="2" charset="-122"/>
              </a:rPr>
              <a:t>我们日用的饮食，</a:t>
            </a:r>
            <a:br>
              <a:rPr lang="zh-CN" altLang="en-US" sz="5000" b="1" dirty="0" smtClean="0">
                <a:latin typeface="方正报宋繁体" panose="02010601030101010101" pitchFamily="2" charset="-122"/>
                <a:ea typeface="方正报宋繁体" panose="02010601030101010101" pitchFamily="2" charset="-122"/>
              </a:rPr>
            </a:br>
            <a:r>
              <a:rPr lang="zh-CN" altLang="en-US" sz="5000" b="1" dirty="0" smtClean="0">
                <a:latin typeface="方正报宋繁体" panose="02010601030101010101" pitchFamily="2" charset="-122"/>
                <a:ea typeface="方正报宋繁体" panose="02010601030101010101" pitchFamily="2" charset="-122"/>
              </a:rPr>
              <a:t>今日赐给我们。</a:t>
            </a:r>
            <a:br>
              <a:rPr lang="zh-CN" altLang="en-US" sz="5000" b="1" dirty="0" smtClean="0">
                <a:latin typeface="方正报宋繁体" panose="02010601030101010101" pitchFamily="2" charset="-122"/>
                <a:ea typeface="方正报宋繁体" panose="02010601030101010101" pitchFamily="2" charset="-122"/>
              </a:rPr>
            </a:br>
            <a:r>
              <a:rPr lang="zh-CN" altLang="en-US" sz="5000" b="1" dirty="0" smtClean="0">
                <a:latin typeface="方正报宋繁体" panose="02010601030101010101" pitchFamily="2" charset="-122"/>
                <a:ea typeface="方正报宋繁体" panose="02010601030101010101" pitchFamily="2" charset="-122"/>
              </a:rPr>
              <a:t>免我们的债，</a:t>
            </a:r>
            <a:br>
              <a:rPr lang="zh-CN" altLang="en-US" sz="5000" b="1" dirty="0" smtClean="0">
                <a:latin typeface="方正报宋繁体" panose="02010601030101010101" pitchFamily="2" charset="-122"/>
                <a:ea typeface="方正报宋繁体" panose="02010601030101010101" pitchFamily="2" charset="-122"/>
              </a:rPr>
            </a:br>
            <a:r>
              <a:rPr lang="zh-CN" altLang="en-US" sz="5000" b="1" dirty="0" smtClean="0">
                <a:latin typeface="方正报宋繁体" panose="02010601030101010101" pitchFamily="2" charset="-122"/>
                <a:ea typeface="方正报宋繁体" panose="02010601030101010101" pitchFamily="2" charset="-122"/>
              </a:rPr>
              <a:t>如同我们免了人的债。</a:t>
            </a:r>
            <a:endParaRPr lang="zh-CN" altLang="en-US" sz="5000" b="1" dirty="0">
              <a:latin typeface="方正报宋繁体" panose="02010601030101010101" pitchFamily="2" charset="-122"/>
              <a:ea typeface="方正报宋繁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0529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219200"/>
            <a:ext cx="6858000" cy="4713515"/>
          </a:xfrm>
        </p:spPr>
        <p:txBody>
          <a:bodyPr>
            <a:noAutofit/>
          </a:bodyPr>
          <a:lstStyle/>
          <a:p>
            <a:r>
              <a:rPr lang="zh-CN" altLang="en-US" sz="5000" b="1" dirty="0" smtClean="0">
                <a:latin typeface="方正报宋繁体" panose="02010601030101010101" pitchFamily="2" charset="-122"/>
                <a:ea typeface="方正报宋繁体" panose="02010601030101010101" pitchFamily="2" charset="-122"/>
              </a:rPr>
              <a:t>不叫我们遇见试探；</a:t>
            </a:r>
            <a:br>
              <a:rPr lang="zh-CN" altLang="en-US" sz="5000" b="1" dirty="0" smtClean="0">
                <a:latin typeface="方正报宋繁体" panose="02010601030101010101" pitchFamily="2" charset="-122"/>
                <a:ea typeface="方正报宋繁体" panose="02010601030101010101" pitchFamily="2" charset="-122"/>
              </a:rPr>
            </a:br>
            <a:r>
              <a:rPr lang="zh-CN" altLang="en-US" sz="5000" b="1" dirty="0" smtClean="0">
                <a:latin typeface="方正报宋繁体" panose="02010601030101010101" pitchFamily="2" charset="-122"/>
                <a:ea typeface="方正报宋繁体" panose="02010601030101010101" pitchFamily="2" charset="-122"/>
              </a:rPr>
              <a:t>救我们脱离凶恶。</a:t>
            </a:r>
            <a:r>
              <a:rPr lang="en-US" altLang="zh-CN" sz="5000" b="1" dirty="0" smtClean="0">
                <a:latin typeface="方正报宋繁体" panose="02010601030101010101" pitchFamily="2" charset="-122"/>
                <a:ea typeface="方正报宋繁体" panose="02010601030101010101" pitchFamily="2" charset="-122"/>
              </a:rPr>
              <a:t/>
            </a:r>
            <a:br>
              <a:rPr lang="en-US" altLang="zh-CN" sz="5000" b="1" dirty="0" smtClean="0">
                <a:latin typeface="方正报宋繁体" panose="02010601030101010101" pitchFamily="2" charset="-122"/>
                <a:ea typeface="方正报宋繁体" panose="02010601030101010101" pitchFamily="2" charset="-122"/>
              </a:rPr>
            </a:br>
            <a:r>
              <a:rPr lang="zh-CN" altLang="en-US" sz="5000" b="1" dirty="0" smtClean="0">
                <a:latin typeface="方正报宋繁体" panose="02010601030101010101" pitchFamily="2" charset="-122"/>
                <a:ea typeface="方正报宋繁体" panose="02010601030101010101" pitchFamily="2" charset="-122"/>
              </a:rPr>
              <a:t>因为国度、权柄、荣耀，</a:t>
            </a:r>
            <a:br>
              <a:rPr lang="zh-CN" altLang="en-US" sz="5000" b="1" dirty="0" smtClean="0">
                <a:latin typeface="方正报宋繁体" panose="02010601030101010101" pitchFamily="2" charset="-122"/>
                <a:ea typeface="方正报宋繁体" panose="02010601030101010101" pitchFamily="2" charset="-122"/>
              </a:rPr>
            </a:br>
            <a:r>
              <a:rPr lang="zh-CN" altLang="en-US" sz="5000" b="1" dirty="0" smtClean="0">
                <a:latin typeface="方正报宋繁体" panose="02010601030101010101" pitchFamily="2" charset="-122"/>
                <a:ea typeface="方正报宋繁体" panose="02010601030101010101" pitchFamily="2" charset="-122"/>
              </a:rPr>
              <a:t>全是你的，直到永远。</a:t>
            </a:r>
            <a:r>
              <a:rPr lang="en-US" altLang="zh-CN" sz="5000" b="1" dirty="0" smtClean="0">
                <a:latin typeface="方正报宋繁体" panose="02010601030101010101" pitchFamily="2" charset="-122"/>
                <a:ea typeface="方正报宋繁体" panose="02010601030101010101" pitchFamily="2" charset="-122"/>
              </a:rPr>
              <a:t/>
            </a:r>
            <a:br>
              <a:rPr lang="en-US" altLang="zh-CN" sz="5000" b="1" dirty="0" smtClean="0">
                <a:latin typeface="方正报宋繁体" panose="02010601030101010101" pitchFamily="2" charset="-122"/>
                <a:ea typeface="方正报宋繁体" panose="02010601030101010101" pitchFamily="2" charset="-122"/>
              </a:rPr>
            </a:br>
            <a:r>
              <a:rPr lang="en-US" altLang="zh-CN" sz="5000" b="1" dirty="0">
                <a:latin typeface="方正报宋繁体" panose="02010601030101010101" pitchFamily="2" charset="-122"/>
                <a:ea typeface="方正报宋繁体" panose="02010601030101010101" pitchFamily="2" charset="-122"/>
              </a:rPr>
              <a:t/>
            </a:r>
            <a:br>
              <a:rPr lang="en-US" altLang="zh-CN" sz="5000" b="1" dirty="0">
                <a:latin typeface="方正报宋繁体" panose="02010601030101010101" pitchFamily="2" charset="-122"/>
                <a:ea typeface="方正报宋繁体" panose="02010601030101010101" pitchFamily="2" charset="-122"/>
              </a:rPr>
            </a:br>
            <a:r>
              <a:rPr lang="zh-CN" altLang="en-US" sz="5000" b="1" dirty="0" smtClean="0">
                <a:latin typeface="方正报宋繁体" panose="02010601030101010101" pitchFamily="2" charset="-122"/>
                <a:ea typeface="方正报宋繁体" panose="02010601030101010101" pitchFamily="2" charset="-122"/>
              </a:rPr>
              <a:t/>
            </a:r>
            <a:br>
              <a:rPr lang="zh-CN" altLang="en-US" sz="5000" b="1" dirty="0" smtClean="0">
                <a:latin typeface="方正报宋繁体" panose="02010601030101010101" pitchFamily="2" charset="-122"/>
                <a:ea typeface="方正报宋繁体" panose="02010601030101010101" pitchFamily="2" charset="-122"/>
              </a:rPr>
            </a:br>
            <a:r>
              <a:rPr lang="zh-CN" altLang="en-US" sz="5000" b="1" dirty="0" smtClean="0">
                <a:latin typeface="方正报宋繁体" panose="02010601030101010101" pitchFamily="2" charset="-122"/>
                <a:ea typeface="方正报宋繁体" panose="02010601030101010101" pitchFamily="2" charset="-122"/>
              </a:rPr>
              <a:t>阿们 ！ </a:t>
            </a:r>
            <a:endParaRPr lang="zh-CN" altLang="en-US" sz="5000" b="1" dirty="0">
              <a:latin typeface="方正报宋繁体" panose="02010601030101010101" pitchFamily="2" charset="-122"/>
              <a:ea typeface="方正报宋繁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4147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</Words>
  <Application>Microsoft Office PowerPoint</Application>
  <PresentationFormat>全屏显示(4:3)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等线</vt:lpstr>
      <vt:lpstr>等线 Light</vt:lpstr>
      <vt:lpstr>方正报宋繁体</vt:lpstr>
      <vt:lpstr>方正大标宋简体</vt:lpstr>
      <vt:lpstr>Arial</vt:lpstr>
      <vt:lpstr>Office 主题​​</vt:lpstr>
      <vt:lpstr>主祷文</vt:lpstr>
      <vt:lpstr>   我们在天上的父： 愿人都尊你的名为圣。 愿你的国降临； 愿你的旨意行在地上， 如同行在天上。</vt:lpstr>
      <vt:lpstr>我们日用的饮食， 今日赐给我们。 免我们的债， 如同我们免了人的债。</vt:lpstr>
      <vt:lpstr>不叫我们遇见试探； 救我们脱离凶恶。 因为国度、权柄、荣耀， 全是你的，直到永远。   阿们 ！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Jee Wang</dc:creator>
  <cp:lastModifiedBy>Jee Wang</cp:lastModifiedBy>
  <cp:revision>11</cp:revision>
  <dcterms:created xsi:type="dcterms:W3CDTF">2017-01-11T23:55:51Z</dcterms:created>
  <dcterms:modified xsi:type="dcterms:W3CDTF">2017-01-12T00:12:00Z</dcterms:modified>
</cp:coreProperties>
</file>