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9" t="1451" r="482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59080" y="2529300"/>
            <a:ext cx="8077829" cy="46721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59632" y="1302276"/>
            <a:ext cx="8076648" cy="1208174"/>
          </a:xfrm>
        </p:spPr>
        <p:txBody>
          <a:bodyPr>
            <a:normAutofit/>
          </a:bodyPr>
          <a:lstStyle>
            <a:lvl1pPr algn="ctr">
              <a:defRPr sz="38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  <a:tileRect/>
                </a:gradFill>
                <a:effectLst/>
              </a:defRPr>
            </a:lvl1pPr>
          </a:lstStyle>
          <a:p>
            <a:r>
              <a:rPr lang="zh-CN" altLang="en-US" dirty="0" smtClean="0"/>
              <a:t>单击此处添加您的标题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7600" y="408675"/>
            <a:ext cx="105168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2321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2" y="3564518"/>
            <a:ext cx="4090217" cy="4176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558797" y="1225019"/>
            <a:ext cx="5080000" cy="4932363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2" y="1225019"/>
            <a:ext cx="5094116" cy="4932363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5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5" y="2200274"/>
            <a:ext cx="5183188" cy="3684588"/>
          </a:xfrm>
        </p:spPr>
        <p:txBody>
          <a:bodyPr/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65"/>
          <p:cNvSpPr/>
          <p:nvPr/>
        </p:nvSpPr>
        <p:spPr bwMode="auto">
          <a:xfrm>
            <a:off x="3949700" y="414338"/>
            <a:ext cx="6341533" cy="5167312"/>
          </a:xfrm>
          <a:custGeom>
            <a:avLst/>
            <a:gdLst>
              <a:gd name="T0" fmla="*/ 3598095 w 4757024"/>
              <a:gd name="T1" fmla="*/ 3914607 h 5166475"/>
              <a:gd name="T2" fmla="*/ 3828564 w 4757024"/>
              <a:gd name="T3" fmla="*/ 4006650 h 5166475"/>
              <a:gd name="T4" fmla="*/ 4203899 w 4757024"/>
              <a:gd name="T5" fmla="*/ 4190736 h 5166475"/>
              <a:gd name="T6" fmla="*/ 4671421 w 4757024"/>
              <a:gd name="T7" fmla="*/ 4394546 h 5166475"/>
              <a:gd name="T8" fmla="*/ 4664837 w 4757024"/>
              <a:gd name="T9" fmla="*/ 4414270 h 5166475"/>
              <a:gd name="T10" fmla="*/ 3828564 w 4757024"/>
              <a:gd name="T11" fmla="*/ 4046097 h 5166475"/>
              <a:gd name="T12" fmla="*/ 3920167 w 4757024"/>
              <a:gd name="T13" fmla="*/ 3840292 h 5166475"/>
              <a:gd name="T14" fmla="*/ 4349199 w 4757024"/>
              <a:gd name="T15" fmla="*/ 1746171 h 5166475"/>
              <a:gd name="T16" fmla="*/ 3913736 w 4757024"/>
              <a:gd name="T17" fmla="*/ 1838272 h 5166475"/>
              <a:gd name="T18" fmla="*/ 2840234 w 4757024"/>
              <a:gd name="T19" fmla="*/ 1581930 h 5166475"/>
              <a:gd name="T20" fmla="*/ 1461715 w 4757024"/>
              <a:gd name="T21" fmla="*/ 1526922 h 5166475"/>
              <a:gd name="T22" fmla="*/ 1522730 w 4757024"/>
              <a:gd name="T23" fmla="*/ 1463171 h 5166475"/>
              <a:gd name="T24" fmla="*/ 1568874 w 4757024"/>
              <a:gd name="T25" fmla="*/ 1779468 h 5166475"/>
              <a:gd name="T26" fmla="*/ 2010532 w 4757024"/>
              <a:gd name="T27" fmla="*/ 1838773 h 5166475"/>
              <a:gd name="T28" fmla="*/ 2465373 w 4757024"/>
              <a:gd name="T29" fmla="*/ 1634498 h 5166475"/>
              <a:gd name="T30" fmla="*/ 2491741 w 4757024"/>
              <a:gd name="T31" fmla="*/ 2082585 h 5166475"/>
              <a:gd name="T32" fmla="*/ 2887256 w 4757024"/>
              <a:gd name="T33" fmla="*/ 2425239 h 5166475"/>
              <a:gd name="T34" fmla="*/ 2966358 w 4757024"/>
              <a:gd name="T35" fmla="*/ 2471366 h 5166475"/>
              <a:gd name="T36" fmla="*/ 2887256 w 4757024"/>
              <a:gd name="T37" fmla="*/ 2754715 h 5166475"/>
              <a:gd name="T38" fmla="*/ 3065237 w 4757024"/>
              <a:gd name="T39" fmla="*/ 2945811 h 5166475"/>
              <a:gd name="T40" fmla="*/ 3157524 w 4757024"/>
              <a:gd name="T41" fmla="*/ 3262107 h 5166475"/>
              <a:gd name="T42" fmla="*/ 3144340 w 4757024"/>
              <a:gd name="T43" fmla="*/ 3677246 h 5166475"/>
              <a:gd name="T44" fmla="*/ 2939991 w 4757024"/>
              <a:gd name="T45" fmla="*/ 3901289 h 5166475"/>
              <a:gd name="T46" fmla="*/ 2702682 w 4757024"/>
              <a:gd name="T47" fmla="*/ 4098975 h 5166475"/>
              <a:gd name="T48" fmla="*/ 2498333 w 4757024"/>
              <a:gd name="T49" fmla="*/ 4415271 h 5166475"/>
              <a:gd name="T50" fmla="*/ 2518109 w 4757024"/>
              <a:gd name="T51" fmla="*/ 4678851 h 5166475"/>
              <a:gd name="T52" fmla="*/ 2300576 w 4757024"/>
              <a:gd name="T53" fmla="*/ 4454808 h 5166475"/>
              <a:gd name="T54" fmla="*/ 2162145 w 4757024"/>
              <a:gd name="T55" fmla="*/ 4494345 h 5166475"/>
              <a:gd name="T56" fmla="*/ 1918245 w 4757024"/>
              <a:gd name="T57" fmla="*/ 4520703 h 5166475"/>
              <a:gd name="T58" fmla="*/ 1792999 w 4757024"/>
              <a:gd name="T59" fmla="*/ 5074222 h 5166475"/>
              <a:gd name="T60" fmla="*/ 1694120 w 4757024"/>
              <a:gd name="T61" fmla="*/ 4639314 h 5166475"/>
              <a:gd name="T62" fmla="*/ 1582058 w 4757024"/>
              <a:gd name="T63" fmla="*/ 4612956 h 5166475"/>
              <a:gd name="T64" fmla="*/ 1344749 w 4757024"/>
              <a:gd name="T65" fmla="*/ 4514114 h 5166475"/>
              <a:gd name="T66" fmla="*/ 1100848 w 4757024"/>
              <a:gd name="T67" fmla="*/ 4402092 h 5166475"/>
              <a:gd name="T68" fmla="*/ 942643 w 4757024"/>
              <a:gd name="T69" fmla="*/ 4171459 h 5166475"/>
              <a:gd name="T70" fmla="*/ 764661 w 4757024"/>
              <a:gd name="T71" fmla="*/ 3967185 h 5166475"/>
              <a:gd name="T72" fmla="*/ 593271 w 4757024"/>
              <a:gd name="T73" fmla="*/ 3934237 h 5166475"/>
              <a:gd name="T74" fmla="*/ 342779 w 4757024"/>
              <a:gd name="T75" fmla="*/ 3624530 h 5166475"/>
              <a:gd name="T76" fmla="*/ 164798 w 4757024"/>
              <a:gd name="T77" fmla="*/ 3492740 h 5166475"/>
              <a:gd name="T78" fmla="*/ 32959 w 4757024"/>
              <a:gd name="T79" fmla="*/ 3176444 h 5166475"/>
              <a:gd name="T80" fmla="*/ 382330 w 4757024"/>
              <a:gd name="T81" fmla="*/ 2919453 h 5166475"/>
              <a:gd name="T82" fmla="*/ 276860 w 4757024"/>
              <a:gd name="T83" fmla="*/ 2603156 h 5166475"/>
              <a:gd name="T84" fmla="*/ 474617 w 4757024"/>
              <a:gd name="T85" fmla="*/ 2372523 h 5166475"/>
              <a:gd name="T86" fmla="*/ 586680 w 4757024"/>
              <a:gd name="T87" fmla="*/ 2082585 h 5166475"/>
              <a:gd name="T88" fmla="*/ 896499 w 4757024"/>
              <a:gd name="T89" fmla="*/ 1891489 h 5166475"/>
              <a:gd name="T90" fmla="*/ 1239278 w 4757024"/>
              <a:gd name="T91" fmla="*/ 1739931 h 5166475"/>
              <a:gd name="T92" fmla="*/ 1423852 w 4757024"/>
              <a:gd name="T93" fmla="*/ 1911258 h 5166475"/>
              <a:gd name="T94" fmla="*/ 1488123 w 4757024"/>
              <a:gd name="T95" fmla="*/ 1496942 h 5166475"/>
              <a:gd name="T96" fmla="*/ 2808063 w 4757024"/>
              <a:gd name="T97" fmla="*/ 1464098 h 5166475"/>
              <a:gd name="T98" fmla="*/ 3190319 w 4757024"/>
              <a:gd name="T99" fmla="*/ 1469248 h 5166475"/>
              <a:gd name="T100" fmla="*/ 3078428 w 4757024"/>
              <a:gd name="T101" fmla="*/ 1489018 h 5166475"/>
              <a:gd name="T102" fmla="*/ 3044384 w 4757024"/>
              <a:gd name="T103" fmla="*/ 1227278 h 5166475"/>
              <a:gd name="T104" fmla="*/ 3577972 w 4757024"/>
              <a:gd name="T105" fmla="*/ 974958 h 5166475"/>
              <a:gd name="T106" fmla="*/ 3577972 w 4757024"/>
              <a:gd name="T107" fmla="*/ 974958 h 5166475"/>
              <a:gd name="T108" fmla="*/ 2944295 w 4757024"/>
              <a:gd name="T109" fmla="*/ 1040572 h 5166475"/>
              <a:gd name="T110" fmla="*/ 3873636 w 4757024"/>
              <a:gd name="T111" fmla="*/ 494178 h 5166475"/>
              <a:gd name="T112" fmla="*/ 3425962 w 4757024"/>
              <a:gd name="T113" fmla="*/ 862929 h 5166475"/>
              <a:gd name="T114" fmla="*/ 3221874 w 4757024"/>
              <a:gd name="T115" fmla="*/ 1040719 h 5166475"/>
              <a:gd name="T116" fmla="*/ 3346960 w 4757024"/>
              <a:gd name="T117" fmla="*/ 922192 h 5166475"/>
              <a:gd name="T118" fmla="*/ 3570797 w 4757024"/>
              <a:gd name="T119" fmla="*/ 737817 h 5166475"/>
              <a:gd name="T120" fmla="*/ 3834136 w 4757024"/>
              <a:gd name="T121" fmla="*/ 500763 h 5166475"/>
              <a:gd name="T122" fmla="*/ 2741336 w 4757024"/>
              <a:gd name="T123" fmla="*/ 448378 h 5166475"/>
              <a:gd name="T124" fmla="*/ 2273854 w 4757024"/>
              <a:gd name="T125" fmla="*/ 28558 h 5166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57024" h="5166475">
                <a:moveTo>
                  <a:pt x="3800615" y="3920919"/>
                </a:moveTo>
                <a:cubicBezTo>
                  <a:pt x="3978552" y="3927407"/>
                  <a:pt x="3978552" y="3927407"/>
                  <a:pt x="3978552" y="3927407"/>
                </a:cubicBezTo>
                <a:cubicBezTo>
                  <a:pt x="3978552" y="3927407"/>
                  <a:pt x="3866518" y="3959843"/>
                  <a:pt x="3800615" y="3920919"/>
                </a:cubicBezTo>
                <a:close/>
                <a:moveTo>
                  <a:pt x="3505907" y="3901458"/>
                </a:moveTo>
                <a:cubicBezTo>
                  <a:pt x="3505907" y="3901458"/>
                  <a:pt x="3578340" y="3908033"/>
                  <a:pt x="3598095" y="3914607"/>
                </a:cubicBezTo>
                <a:cubicBezTo>
                  <a:pt x="3598095" y="3914607"/>
                  <a:pt x="3598095" y="3914607"/>
                  <a:pt x="3644189" y="3927756"/>
                </a:cubicBezTo>
                <a:cubicBezTo>
                  <a:pt x="3644189" y="3927756"/>
                  <a:pt x="3644189" y="3927756"/>
                  <a:pt x="3683698" y="3947480"/>
                </a:cubicBezTo>
                <a:cubicBezTo>
                  <a:pt x="3683698" y="3947480"/>
                  <a:pt x="3683698" y="3947480"/>
                  <a:pt x="3716622" y="3973778"/>
                </a:cubicBezTo>
                <a:cubicBezTo>
                  <a:pt x="3716622" y="3973778"/>
                  <a:pt x="3716622" y="3973778"/>
                  <a:pt x="3756131" y="3986927"/>
                </a:cubicBezTo>
                <a:cubicBezTo>
                  <a:pt x="3756131" y="3986927"/>
                  <a:pt x="3756131" y="3986927"/>
                  <a:pt x="3828564" y="4006650"/>
                </a:cubicBezTo>
                <a:cubicBezTo>
                  <a:pt x="3828564" y="4006650"/>
                  <a:pt x="3828564" y="4006650"/>
                  <a:pt x="3933921" y="4052672"/>
                </a:cubicBezTo>
                <a:cubicBezTo>
                  <a:pt x="3933921" y="4052672"/>
                  <a:pt x="3933921" y="4052672"/>
                  <a:pt x="3980015" y="4065821"/>
                </a:cubicBezTo>
                <a:cubicBezTo>
                  <a:pt x="3980015" y="4065821"/>
                  <a:pt x="4105126" y="4131566"/>
                  <a:pt x="4124881" y="4138140"/>
                </a:cubicBezTo>
                <a:cubicBezTo>
                  <a:pt x="4151220" y="4144715"/>
                  <a:pt x="4157805" y="4164438"/>
                  <a:pt x="4157805" y="4164438"/>
                </a:cubicBezTo>
                <a:cubicBezTo>
                  <a:pt x="4157805" y="4164438"/>
                  <a:pt x="4190729" y="4184162"/>
                  <a:pt x="4203899" y="4190736"/>
                </a:cubicBezTo>
                <a:cubicBezTo>
                  <a:pt x="4217068" y="4197311"/>
                  <a:pt x="4236823" y="4203886"/>
                  <a:pt x="4256577" y="4210460"/>
                </a:cubicBezTo>
                <a:cubicBezTo>
                  <a:pt x="4276332" y="4223609"/>
                  <a:pt x="4296086" y="4236758"/>
                  <a:pt x="4315841" y="4243333"/>
                </a:cubicBezTo>
                <a:cubicBezTo>
                  <a:pt x="4342180" y="4249907"/>
                  <a:pt x="4401444" y="4276205"/>
                  <a:pt x="4401444" y="4276205"/>
                </a:cubicBezTo>
                <a:cubicBezTo>
                  <a:pt x="4401444" y="4276205"/>
                  <a:pt x="4401444" y="4276205"/>
                  <a:pt x="4467292" y="4309078"/>
                </a:cubicBezTo>
                <a:cubicBezTo>
                  <a:pt x="4467292" y="4309078"/>
                  <a:pt x="4658252" y="4394546"/>
                  <a:pt x="4671421" y="4394546"/>
                </a:cubicBezTo>
                <a:cubicBezTo>
                  <a:pt x="4684591" y="4394546"/>
                  <a:pt x="4704346" y="4414270"/>
                  <a:pt x="4704346" y="4414270"/>
                </a:cubicBezTo>
                <a:cubicBezTo>
                  <a:pt x="4704346" y="4414270"/>
                  <a:pt x="4717515" y="4420844"/>
                  <a:pt x="4737270" y="4433993"/>
                </a:cubicBezTo>
                <a:cubicBezTo>
                  <a:pt x="4737270" y="4433993"/>
                  <a:pt x="4737270" y="4433993"/>
                  <a:pt x="4757024" y="4453717"/>
                </a:cubicBezTo>
                <a:cubicBezTo>
                  <a:pt x="4757024" y="4453717"/>
                  <a:pt x="4757024" y="4453717"/>
                  <a:pt x="4717515" y="4453717"/>
                </a:cubicBezTo>
                <a:cubicBezTo>
                  <a:pt x="4691176" y="4460291"/>
                  <a:pt x="4664837" y="4414270"/>
                  <a:pt x="4664837" y="4414270"/>
                </a:cubicBezTo>
                <a:cubicBezTo>
                  <a:pt x="4664837" y="4414270"/>
                  <a:pt x="4664837" y="4414270"/>
                  <a:pt x="4467292" y="4328801"/>
                </a:cubicBezTo>
                <a:cubicBezTo>
                  <a:pt x="4467292" y="4328801"/>
                  <a:pt x="4467292" y="4328801"/>
                  <a:pt x="4151220" y="4190736"/>
                </a:cubicBezTo>
                <a:cubicBezTo>
                  <a:pt x="4151220" y="4190736"/>
                  <a:pt x="4151220" y="4190736"/>
                  <a:pt x="4032693" y="4105268"/>
                </a:cubicBezTo>
                <a:cubicBezTo>
                  <a:pt x="4032693" y="4105268"/>
                  <a:pt x="4032693" y="4105268"/>
                  <a:pt x="3953675" y="4072395"/>
                </a:cubicBezTo>
                <a:cubicBezTo>
                  <a:pt x="3953675" y="4072395"/>
                  <a:pt x="3953675" y="4072395"/>
                  <a:pt x="3828564" y="4046097"/>
                </a:cubicBezTo>
                <a:cubicBezTo>
                  <a:pt x="3828564" y="4046097"/>
                  <a:pt x="3828564" y="4046097"/>
                  <a:pt x="3742961" y="4026374"/>
                </a:cubicBezTo>
                <a:cubicBezTo>
                  <a:pt x="3742961" y="4026374"/>
                  <a:pt x="3742961" y="4026374"/>
                  <a:pt x="3657358" y="3980352"/>
                </a:cubicBezTo>
                <a:cubicBezTo>
                  <a:pt x="3657358" y="3980352"/>
                  <a:pt x="3657358" y="3980352"/>
                  <a:pt x="3505907" y="3901458"/>
                </a:cubicBezTo>
                <a:close/>
                <a:moveTo>
                  <a:pt x="3795055" y="3815269"/>
                </a:moveTo>
                <a:lnTo>
                  <a:pt x="3920167" y="3840292"/>
                </a:lnTo>
                <a:lnTo>
                  <a:pt x="3697746" y="3829170"/>
                </a:lnTo>
                <a:lnTo>
                  <a:pt x="3795055" y="3815269"/>
                </a:lnTo>
                <a:close/>
                <a:moveTo>
                  <a:pt x="4425720" y="1620817"/>
                </a:moveTo>
                <a:cubicBezTo>
                  <a:pt x="4481777" y="1618505"/>
                  <a:pt x="4548787" y="1627756"/>
                  <a:pt x="4507550" y="1693542"/>
                </a:cubicBezTo>
                <a:cubicBezTo>
                  <a:pt x="4349199" y="1746171"/>
                  <a:pt x="4349199" y="1746171"/>
                  <a:pt x="4349199" y="1746171"/>
                </a:cubicBezTo>
                <a:cubicBezTo>
                  <a:pt x="4250230" y="1746171"/>
                  <a:pt x="4250230" y="1746171"/>
                  <a:pt x="4250230" y="1746171"/>
                </a:cubicBezTo>
                <a:cubicBezTo>
                  <a:pt x="3973117" y="1864587"/>
                  <a:pt x="3973117" y="1864587"/>
                  <a:pt x="3973117" y="1864587"/>
                </a:cubicBezTo>
                <a:lnTo>
                  <a:pt x="3247344" y="2055367"/>
                </a:lnTo>
                <a:cubicBezTo>
                  <a:pt x="3379303" y="2015895"/>
                  <a:pt x="3379303" y="2015895"/>
                  <a:pt x="3379303" y="2015895"/>
                </a:cubicBezTo>
                <a:cubicBezTo>
                  <a:pt x="3913736" y="1838272"/>
                  <a:pt x="3913736" y="1838272"/>
                  <a:pt x="3913736" y="1838272"/>
                </a:cubicBezTo>
                <a:cubicBezTo>
                  <a:pt x="4091880" y="1759329"/>
                  <a:pt x="4091880" y="1759329"/>
                  <a:pt x="4091880" y="1759329"/>
                </a:cubicBezTo>
                <a:cubicBezTo>
                  <a:pt x="4091880" y="1759329"/>
                  <a:pt x="4303014" y="1634335"/>
                  <a:pt x="4362395" y="1627756"/>
                </a:cubicBezTo>
                <a:cubicBezTo>
                  <a:pt x="4362395" y="1627756"/>
                  <a:pt x="4392086" y="1622205"/>
                  <a:pt x="4425720" y="1620817"/>
                </a:cubicBezTo>
                <a:close/>
                <a:moveTo>
                  <a:pt x="2833481" y="1554921"/>
                </a:moveTo>
                <a:cubicBezTo>
                  <a:pt x="2833481" y="1554921"/>
                  <a:pt x="2846986" y="1568425"/>
                  <a:pt x="2840234" y="1581930"/>
                </a:cubicBezTo>
                <a:cubicBezTo>
                  <a:pt x="2826729" y="1595434"/>
                  <a:pt x="2799721" y="1602186"/>
                  <a:pt x="2799721" y="1602186"/>
                </a:cubicBezTo>
                <a:lnTo>
                  <a:pt x="2813225" y="1568425"/>
                </a:lnTo>
                <a:cubicBezTo>
                  <a:pt x="2813225" y="1568425"/>
                  <a:pt x="2813225" y="1568425"/>
                  <a:pt x="2833481" y="1554921"/>
                </a:cubicBezTo>
                <a:close/>
                <a:moveTo>
                  <a:pt x="1461755" y="1526595"/>
                </a:moveTo>
                <a:lnTo>
                  <a:pt x="1461715" y="1526922"/>
                </a:lnTo>
                <a:lnTo>
                  <a:pt x="1461549" y="1527110"/>
                </a:lnTo>
                <a:cubicBezTo>
                  <a:pt x="1453516" y="1537303"/>
                  <a:pt x="1446924" y="1547187"/>
                  <a:pt x="1443628" y="1555424"/>
                </a:cubicBezTo>
                <a:cubicBezTo>
                  <a:pt x="1437036" y="1568603"/>
                  <a:pt x="1443628" y="1555424"/>
                  <a:pt x="1450219" y="1542245"/>
                </a:cubicBezTo>
                <a:cubicBezTo>
                  <a:pt x="1453515" y="1532361"/>
                  <a:pt x="1460107" y="1522477"/>
                  <a:pt x="1461755" y="1526595"/>
                </a:cubicBezTo>
                <a:close/>
                <a:moveTo>
                  <a:pt x="1522730" y="1463171"/>
                </a:moveTo>
                <a:cubicBezTo>
                  <a:pt x="1522730" y="1463171"/>
                  <a:pt x="1588649" y="1463171"/>
                  <a:pt x="1582058" y="1496119"/>
                </a:cubicBezTo>
                <a:cubicBezTo>
                  <a:pt x="1575466" y="1529066"/>
                  <a:pt x="1562282" y="1614730"/>
                  <a:pt x="1562282" y="1614730"/>
                </a:cubicBezTo>
                <a:cubicBezTo>
                  <a:pt x="1582058" y="1674035"/>
                  <a:pt x="1582058" y="1674035"/>
                  <a:pt x="1582058" y="1674035"/>
                </a:cubicBezTo>
                <a:cubicBezTo>
                  <a:pt x="1601833" y="1739931"/>
                  <a:pt x="1601833" y="1739931"/>
                  <a:pt x="1601833" y="1739931"/>
                </a:cubicBezTo>
                <a:cubicBezTo>
                  <a:pt x="1568874" y="1779468"/>
                  <a:pt x="1568874" y="1779468"/>
                  <a:pt x="1568874" y="1779468"/>
                </a:cubicBezTo>
                <a:cubicBezTo>
                  <a:pt x="1549098" y="1851952"/>
                  <a:pt x="1549098" y="1851952"/>
                  <a:pt x="1549098" y="1851952"/>
                </a:cubicBezTo>
                <a:cubicBezTo>
                  <a:pt x="1549098" y="1851952"/>
                  <a:pt x="1601833" y="1917847"/>
                  <a:pt x="1661160" y="1891489"/>
                </a:cubicBezTo>
                <a:cubicBezTo>
                  <a:pt x="1661160" y="1891489"/>
                  <a:pt x="1740263" y="1983742"/>
                  <a:pt x="1812774" y="1911258"/>
                </a:cubicBezTo>
                <a:cubicBezTo>
                  <a:pt x="1812774" y="1911258"/>
                  <a:pt x="1891877" y="1812415"/>
                  <a:pt x="1924837" y="1891489"/>
                </a:cubicBezTo>
                <a:cubicBezTo>
                  <a:pt x="2010532" y="1838773"/>
                  <a:pt x="2010532" y="1838773"/>
                  <a:pt x="2010532" y="1838773"/>
                </a:cubicBezTo>
                <a:cubicBezTo>
                  <a:pt x="2135778" y="1799236"/>
                  <a:pt x="2135778" y="1799236"/>
                  <a:pt x="2135778" y="1799236"/>
                </a:cubicBezTo>
                <a:cubicBezTo>
                  <a:pt x="2135778" y="1799236"/>
                  <a:pt x="2181921" y="1812415"/>
                  <a:pt x="2188513" y="1772878"/>
                </a:cubicBezTo>
                <a:cubicBezTo>
                  <a:pt x="2188513" y="1772878"/>
                  <a:pt x="2155554" y="1700393"/>
                  <a:pt x="2228065" y="1687214"/>
                </a:cubicBezTo>
                <a:cubicBezTo>
                  <a:pt x="2261024" y="1634498"/>
                  <a:pt x="2261024" y="1634498"/>
                  <a:pt x="2261024" y="1634498"/>
                </a:cubicBezTo>
                <a:cubicBezTo>
                  <a:pt x="2261024" y="1634498"/>
                  <a:pt x="2392862" y="1555424"/>
                  <a:pt x="2465373" y="1634498"/>
                </a:cubicBezTo>
                <a:cubicBezTo>
                  <a:pt x="2498333" y="1746520"/>
                  <a:pt x="2498333" y="1746520"/>
                  <a:pt x="2498333" y="1746520"/>
                </a:cubicBezTo>
                <a:cubicBezTo>
                  <a:pt x="2498333" y="1746520"/>
                  <a:pt x="2584028" y="1792647"/>
                  <a:pt x="2518109" y="1838773"/>
                </a:cubicBezTo>
                <a:cubicBezTo>
                  <a:pt x="2491741" y="1898079"/>
                  <a:pt x="2491741" y="1898079"/>
                  <a:pt x="2491741" y="1898079"/>
                </a:cubicBezTo>
                <a:cubicBezTo>
                  <a:pt x="2491741" y="1898079"/>
                  <a:pt x="2544476" y="1957384"/>
                  <a:pt x="2478557" y="2010100"/>
                </a:cubicBezTo>
                <a:cubicBezTo>
                  <a:pt x="2478557" y="2010100"/>
                  <a:pt x="2419230" y="2082585"/>
                  <a:pt x="2491741" y="2082585"/>
                </a:cubicBezTo>
                <a:cubicBezTo>
                  <a:pt x="2524701" y="2148480"/>
                  <a:pt x="2524701" y="2148480"/>
                  <a:pt x="2524701" y="2148480"/>
                </a:cubicBezTo>
                <a:cubicBezTo>
                  <a:pt x="2524701" y="2148480"/>
                  <a:pt x="2577436" y="2188017"/>
                  <a:pt x="2570844" y="2260502"/>
                </a:cubicBezTo>
                <a:cubicBezTo>
                  <a:pt x="2696090" y="2339576"/>
                  <a:pt x="2696090" y="2339576"/>
                  <a:pt x="2696090" y="2339576"/>
                </a:cubicBezTo>
                <a:cubicBezTo>
                  <a:pt x="2788377" y="2379113"/>
                  <a:pt x="2788377" y="2379113"/>
                  <a:pt x="2788377" y="2379113"/>
                </a:cubicBezTo>
                <a:cubicBezTo>
                  <a:pt x="2887256" y="2425239"/>
                  <a:pt x="2887256" y="2425239"/>
                  <a:pt x="2887256" y="2425239"/>
                </a:cubicBezTo>
                <a:cubicBezTo>
                  <a:pt x="2979542" y="2359344"/>
                  <a:pt x="2979542" y="2359344"/>
                  <a:pt x="2979542" y="2359344"/>
                </a:cubicBezTo>
                <a:cubicBezTo>
                  <a:pt x="3085013" y="2326397"/>
                  <a:pt x="3085013" y="2326397"/>
                  <a:pt x="3085013" y="2326397"/>
                </a:cubicBezTo>
                <a:cubicBezTo>
                  <a:pt x="3085013" y="2372523"/>
                  <a:pt x="3085013" y="2372523"/>
                  <a:pt x="3085013" y="2372523"/>
                </a:cubicBezTo>
                <a:cubicBezTo>
                  <a:pt x="3019094" y="2405471"/>
                  <a:pt x="3019094" y="2405471"/>
                  <a:pt x="3019094" y="2405471"/>
                </a:cubicBezTo>
                <a:cubicBezTo>
                  <a:pt x="2966358" y="2471366"/>
                  <a:pt x="2966358" y="2471366"/>
                  <a:pt x="2966358" y="2471366"/>
                </a:cubicBezTo>
                <a:cubicBezTo>
                  <a:pt x="2900439" y="2517493"/>
                  <a:pt x="2900439" y="2517493"/>
                  <a:pt x="2900439" y="2517493"/>
                </a:cubicBezTo>
                <a:cubicBezTo>
                  <a:pt x="2893847" y="2596567"/>
                  <a:pt x="2893847" y="2596567"/>
                  <a:pt x="2893847" y="2596567"/>
                </a:cubicBezTo>
                <a:cubicBezTo>
                  <a:pt x="2900439" y="2616335"/>
                  <a:pt x="2920215" y="2609746"/>
                  <a:pt x="2926807" y="2603156"/>
                </a:cubicBezTo>
                <a:cubicBezTo>
                  <a:pt x="2939991" y="2596567"/>
                  <a:pt x="2939991" y="2589977"/>
                  <a:pt x="2913623" y="2636104"/>
                </a:cubicBezTo>
                <a:cubicBezTo>
                  <a:pt x="2860888" y="2721767"/>
                  <a:pt x="2887256" y="2754715"/>
                  <a:pt x="2887256" y="2754715"/>
                </a:cubicBezTo>
                <a:cubicBezTo>
                  <a:pt x="2880664" y="2807431"/>
                  <a:pt x="2880664" y="2807431"/>
                  <a:pt x="2880664" y="2807431"/>
                </a:cubicBezTo>
                <a:cubicBezTo>
                  <a:pt x="2966358" y="2820610"/>
                  <a:pt x="2966358" y="2820610"/>
                  <a:pt x="2966358" y="2820610"/>
                </a:cubicBezTo>
                <a:cubicBezTo>
                  <a:pt x="2966358" y="2820610"/>
                  <a:pt x="3019094" y="2820610"/>
                  <a:pt x="3005910" y="2886505"/>
                </a:cubicBezTo>
                <a:cubicBezTo>
                  <a:pt x="3012502" y="2965579"/>
                  <a:pt x="3012502" y="2965579"/>
                  <a:pt x="3012502" y="2965579"/>
                </a:cubicBezTo>
                <a:cubicBezTo>
                  <a:pt x="3065237" y="2945811"/>
                  <a:pt x="3065237" y="2945811"/>
                  <a:pt x="3065237" y="2945811"/>
                </a:cubicBezTo>
                <a:cubicBezTo>
                  <a:pt x="3078421" y="3044653"/>
                  <a:pt x="3078421" y="3044653"/>
                  <a:pt x="3078421" y="3044653"/>
                </a:cubicBezTo>
                <a:cubicBezTo>
                  <a:pt x="3078421" y="3044653"/>
                  <a:pt x="3078421" y="3084190"/>
                  <a:pt x="3058645" y="3110548"/>
                </a:cubicBezTo>
                <a:cubicBezTo>
                  <a:pt x="3032277" y="3130317"/>
                  <a:pt x="3032277" y="3130317"/>
                  <a:pt x="3032277" y="3130317"/>
                </a:cubicBezTo>
                <a:cubicBezTo>
                  <a:pt x="3111380" y="3189623"/>
                  <a:pt x="3111380" y="3189623"/>
                  <a:pt x="3111380" y="3189623"/>
                </a:cubicBezTo>
                <a:cubicBezTo>
                  <a:pt x="3157524" y="3262107"/>
                  <a:pt x="3157524" y="3262107"/>
                  <a:pt x="3157524" y="3262107"/>
                </a:cubicBezTo>
                <a:cubicBezTo>
                  <a:pt x="3150932" y="3301644"/>
                  <a:pt x="3131156" y="3341181"/>
                  <a:pt x="3131156" y="3341181"/>
                </a:cubicBezTo>
                <a:cubicBezTo>
                  <a:pt x="3170708" y="3387308"/>
                  <a:pt x="3170708" y="3387308"/>
                  <a:pt x="3170708" y="3387308"/>
                </a:cubicBezTo>
                <a:cubicBezTo>
                  <a:pt x="3164116" y="3492740"/>
                  <a:pt x="3164116" y="3492740"/>
                  <a:pt x="3164116" y="3492740"/>
                </a:cubicBezTo>
                <a:cubicBezTo>
                  <a:pt x="3269586" y="3604762"/>
                  <a:pt x="3269586" y="3604762"/>
                  <a:pt x="3269586" y="3604762"/>
                </a:cubicBezTo>
                <a:cubicBezTo>
                  <a:pt x="3144340" y="3677246"/>
                  <a:pt x="3144340" y="3677246"/>
                  <a:pt x="3144340" y="3677246"/>
                </a:cubicBezTo>
                <a:cubicBezTo>
                  <a:pt x="3104788" y="3716783"/>
                  <a:pt x="3104788" y="3716783"/>
                  <a:pt x="3104788" y="3716783"/>
                </a:cubicBezTo>
                <a:cubicBezTo>
                  <a:pt x="3078421" y="3789268"/>
                  <a:pt x="3078421" y="3789268"/>
                  <a:pt x="3078421" y="3789268"/>
                </a:cubicBezTo>
                <a:cubicBezTo>
                  <a:pt x="3065237" y="3868342"/>
                  <a:pt x="3065237" y="3868342"/>
                  <a:pt x="3065237" y="3868342"/>
                </a:cubicBezTo>
                <a:cubicBezTo>
                  <a:pt x="2986134" y="3901289"/>
                  <a:pt x="2986134" y="3901289"/>
                  <a:pt x="2986134" y="3901289"/>
                </a:cubicBezTo>
                <a:cubicBezTo>
                  <a:pt x="2939991" y="3901289"/>
                  <a:pt x="2939991" y="3901289"/>
                  <a:pt x="2939991" y="3901289"/>
                </a:cubicBezTo>
                <a:cubicBezTo>
                  <a:pt x="2939991" y="3901289"/>
                  <a:pt x="2933399" y="3934237"/>
                  <a:pt x="2926807" y="3960595"/>
                </a:cubicBezTo>
                <a:cubicBezTo>
                  <a:pt x="2920215" y="3986953"/>
                  <a:pt x="2913623" y="4033080"/>
                  <a:pt x="2913623" y="4033080"/>
                </a:cubicBezTo>
                <a:cubicBezTo>
                  <a:pt x="2847704" y="4079206"/>
                  <a:pt x="2847704" y="4079206"/>
                  <a:pt x="2847704" y="4079206"/>
                </a:cubicBezTo>
                <a:cubicBezTo>
                  <a:pt x="2748825" y="4085796"/>
                  <a:pt x="2748825" y="4085796"/>
                  <a:pt x="2748825" y="4085796"/>
                </a:cubicBezTo>
                <a:cubicBezTo>
                  <a:pt x="2748825" y="4085796"/>
                  <a:pt x="2729050" y="4098975"/>
                  <a:pt x="2702682" y="4098975"/>
                </a:cubicBezTo>
                <a:cubicBezTo>
                  <a:pt x="2676314" y="4105564"/>
                  <a:pt x="2656539" y="4164870"/>
                  <a:pt x="2656539" y="4164870"/>
                </a:cubicBezTo>
                <a:cubicBezTo>
                  <a:pt x="2597212" y="4197817"/>
                  <a:pt x="2597212" y="4230765"/>
                  <a:pt x="2610395" y="4257123"/>
                </a:cubicBezTo>
                <a:cubicBezTo>
                  <a:pt x="2623579" y="4283481"/>
                  <a:pt x="2623579" y="4309839"/>
                  <a:pt x="2610395" y="4336197"/>
                </a:cubicBezTo>
                <a:cubicBezTo>
                  <a:pt x="2597212" y="4355966"/>
                  <a:pt x="2630171" y="4388913"/>
                  <a:pt x="2584028" y="4395503"/>
                </a:cubicBezTo>
                <a:cubicBezTo>
                  <a:pt x="2537884" y="4402092"/>
                  <a:pt x="2524701" y="4408682"/>
                  <a:pt x="2498333" y="4415271"/>
                </a:cubicBezTo>
                <a:cubicBezTo>
                  <a:pt x="2471965" y="4415271"/>
                  <a:pt x="2471965" y="4415271"/>
                  <a:pt x="2471965" y="4415271"/>
                </a:cubicBezTo>
                <a:cubicBezTo>
                  <a:pt x="2386271" y="4448219"/>
                  <a:pt x="2386271" y="4448219"/>
                  <a:pt x="2386271" y="4448219"/>
                </a:cubicBezTo>
                <a:cubicBezTo>
                  <a:pt x="2386271" y="4448219"/>
                  <a:pt x="2359903" y="4514114"/>
                  <a:pt x="2412638" y="4566830"/>
                </a:cubicBezTo>
                <a:cubicBezTo>
                  <a:pt x="2478557" y="4639314"/>
                  <a:pt x="2478557" y="4639314"/>
                  <a:pt x="2478557" y="4639314"/>
                </a:cubicBezTo>
                <a:cubicBezTo>
                  <a:pt x="2478557" y="4639314"/>
                  <a:pt x="2544476" y="4678851"/>
                  <a:pt x="2518109" y="4678851"/>
                </a:cubicBezTo>
                <a:cubicBezTo>
                  <a:pt x="2485149" y="4678851"/>
                  <a:pt x="2419230" y="4685441"/>
                  <a:pt x="2419230" y="4685441"/>
                </a:cubicBezTo>
                <a:cubicBezTo>
                  <a:pt x="2392862" y="4626135"/>
                  <a:pt x="2392862" y="4626135"/>
                  <a:pt x="2392862" y="4626135"/>
                </a:cubicBezTo>
                <a:cubicBezTo>
                  <a:pt x="2346719" y="4560240"/>
                  <a:pt x="2346719" y="4560240"/>
                  <a:pt x="2346719" y="4560240"/>
                </a:cubicBezTo>
                <a:cubicBezTo>
                  <a:pt x="2346719" y="4507524"/>
                  <a:pt x="2346719" y="4507524"/>
                  <a:pt x="2346719" y="4507524"/>
                </a:cubicBezTo>
                <a:cubicBezTo>
                  <a:pt x="2300576" y="4454808"/>
                  <a:pt x="2300576" y="4454808"/>
                  <a:pt x="2300576" y="4454808"/>
                </a:cubicBezTo>
                <a:cubicBezTo>
                  <a:pt x="2267616" y="4415271"/>
                  <a:pt x="2267616" y="4415271"/>
                  <a:pt x="2267616" y="4415271"/>
                </a:cubicBezTo>
                <a:cubicBezTo>
                  <a:pt x="2267616" y="4415271"/>
                  <a:pt x="2188513" y="4369145"/>
                  <a:pt x="2181921" y="4402092"/>
                </a:cubicBezTo>
                <a:cubicBezTo>
                  <a:pt x="2168737" y="4421861"/>
                  <a:pt x="2168737" y="4421861"/>
                  <a:pt x="2162145" y="4421861"/>
                </a:cubicBezTo>
                <a:cubicBezTo>
                  <a:pt x="2162145" y="4421861"/>
                  <a:pt x="2162145" y="4421861"/>
                  <a:pt x="2162145" y="4448219"/>
                </a:cubicBezTo>
                <a:cubicBezTo>
                  <a:pt x="2162145" y="4494345"/>
                  <a:pt x="2195105" y="4487756"/>
                  <a:pt x="2162145" y="4494345"/>
                </a:cubicBezTo>
                <a:cubicBezTo>
                  <a:pt x="2122594" y="4507524"/>
                  <a:pt x="2122594" y="4507524"/>
                  <a:pt x="2122594" y="4507524"/>
                </a:cubicBezTo>
                <a:cubicBezTo>
                  <a:pt x="2056675" y="4435040"/>
                  <a:pt x="2056675" y="4435040"/>
                  <a:pt x="2056675" y="4435040"/>
                </a:cubicBezTo>
                <a:cubicBezTo>
                  <a:pt x="2030307" y="4435040"/>
                  <a:pt x="2003940" y="4474577"/>
                  <a:pt x="2003940" y="4474577"/>
                </a:cubicBezTo>
                <a:cubicBezTo>
                  <a:pt x="2003940" y="4474577"/>
                  <a:pt x="1957796" y="4481166"/>
                  <a:pt x="1938021" y="4500935"/>
                </a:cubicBezTo>
                <a:cubicBezTo>
                  <a:pt x="1918245" y="4520703"/>
                  <a:pt x="1918245" y="4520703"/>
                  <a:pt x="1918245" y="4520703"/>
                </a:cubicBezTo>
                <a:cubicBezTo>
                  <a:pt x="1918245" y="4520703"/>
                  <a:pt x="1852326" y="4553651"/>
                  <a:pt x="1839142" y="4573419"/>
                </a:cubicBezTo>
                <a:cubicBezTo>
                  <a:pt x="1825958" y="4599777"/>
                  <a:pt x="1819366" y="4632725"/>
                  <a:pt x="1819366" y="4632725"/>
                </a:cubicBezTo>
                <a:cubicBezTo>
                  <a:pt x="1839142" y="5159886"/>
                  <a:pt x="1839142" y="5159886"/>
                  <a:pt x="1839142" y="5159886"/>
                </a:cubicBezTo>
                <a:cubicBezTo>
                  <a:pt x="1792999" y="5166475"/>
                  <a:pt x="1792999" y="5166475"/>
                  <a:pt x="1792999" y="5166475"/>
                </a:cubicBezTo>
                <a:cubicBezTo>
                  <a:pt x="1792999" y="5074222"/>
                  <a:pt x="1792999" y="5074222"/>
                  <a:pt x="1792999" y="5074222"/>
                </a:cubicBezTo>
                <a:cubicBezTo>
                  <a:pt x="1792999" y="5074222"/>
                  <a:pt x="1766631" y="4988558"/>
                  <a:pt x="1773223" y="4968790"/>
                </a:cubicBezTo>
                <a:cubicBezTo>
                  <a:pt x="1773223" y="4942432"/>
                  <a:pt x="1753447" y="4843589"/>
                  <a:pt x="1753447" y="4843589"/>
                </a:cubicBezTo>
                <a:cubicBezTo>
                  <a:pt x="1773223" y="4738157"/>
                  <a:pt x="1773223" y="4738157"/>
                  <a:pt x="1773223" y="4738157"/>
                </a:cubicBezTo>
                <a:cubicBezTo>
                  <a:pt x="1766631" y="4678851"/>
                  <a:pt x="1766631" y="4678851"/>
                  <a:pt x="1766631" y="4678851"/>
                </a:cubicBezTo>
                <a:cubicBezTo>
                  <a:pt x="1694120" y="4639314"/>
                  <a:pt x="1694120" y="4639314"/>
                  <a:pt x="1694120" y="4639314"/>
                </a:cubicBezTo>
                <a:cubicBezTo>
                  <a:pt x="1694120" y="4639314"/>
                  <a:pt x="1634793" y="4599777"/>
                  <a:pt x="1641385" y="4652493"/>
                </a:cubicBezTo>
                <a:cubicBezTo>
                  <a:pt x="1647977" y="4705210"/>
                  <a:pt x="1628201" y="4738157"/>
                  <a:pt x="1628201" y="4738157"/>
                </a:cubicBezTo>
                <a:cubicBezTo>
                  <a:pt x="1582058" y="4757926"/>
                  <a:pt x="1549098" y="4738157"/>
                  <a:pt x="1562282" y="4711799"/>
                </a:cubicBezTo>
                <a:cubicBezTo>
                  <a:pt x="1575466" y="4692030"/>
                  <a:pt x="1575466" y="4692030"/>
                  <a:pt x="1575466" y="4692030"/>
                </a:cubicBezTo>
                <a:cubicBezTo>
                  <a:pt x="1582058" y="4612956"/>
                  <a:pt x="1582058" y="4612956"/>
                  <a:pt x="1582058" y="4612956"/>
                </a:cubicBezTo>
                <a:cubicBezTo>
                  <a:pt x="1535914" y="4580009"/>
                  <a:pt x="1535914" y="4580009"/>
                  <a:pt x="1535914" y="4580009"/>
                </a:cubicBezTo>
                <a:cubicBezTo>
                  <a:pt x="1535914" y="4580009"/>
                  <a:pt x="1529322" y="4553651"/>
                  <a:pt x="1502955" y="4533882"/>
                </a:cubicBezTo>
                <a:cubicBezTo>
                  <a:pt x="1483179" y="4507524"/>
                  <a:pt x="1483179" y="4507524"/>
                  <a:pt x="1483179" y="4507524"/>
                </a:cubicBezTo>
                <a:cubicBezTo>
                  <a:pt x="1390892" y="4461398"/>
                  <a:pt x="1390892" y="4461398"/>
                  <a:pt x="1390892" y="4461398"/>
                </a:cubicBezTo>
                <a:cubicBezTo>
                  <a:pt x="1390892" y="4461398"/>
                  <a:pt x="1357933" y="4494345"/>
                  <a:pt x="1344749" y="4514114"/>
                </a:cubicBezTo>
                <a:cubicBezTo>
                  <a:pt x="1331565" y="4540472"/>
                  <a:pt x="1285422" y="4553651"/>
                  <a:pt x="1285422" y="4553651"/>
                </a:cubicBezTo>
                <a:cubicBezTo>
                  <a:pt x="1206319" y="4553651"/>
                  <a:pt x="1206319" y="4553651"/>
                  <a:pt x="1206319" y="4553651"/>
                </a:cubicBezTo>
                <a:cubicBezTo>
                  <a:pt x="1160175" y="4527293"/>
                  <a:pt x="1160175" y="4527293"/>
                  <a:pt x="1160175" y="4527293"/>
                </a:cubicBezTo>
                <a:cubicBezTo>
                  <a:pt x="1140400" y="4448219"/>
                  <a:pt x="1140400" y="4448219"/>
                  <a:pt x="1140400" y="4448219"/>
                </a:cubicBezTo>
                <a:cubicBezTo>
                  <a:pt x="1140400" y="4448219"/>
                  <a:pt x="1127216" y="4421861"/>
                  <a:pt x="1100848" y="4402092"/>
                </a:cubicBezTo>
                <a:cubicBezTo>
                  <a:pt x="1081073" y="4375734"/>
                  <a:pt x="988786" y="4316428"/>
                  <a:pt x="988786" y="4316428"/>
                </a:cubicBezTo>
                <a:cubicBezTo>
                  <a:pt x="942643" y="4283481"/>
                  <a:pt x="942643" y="4283481"/>
                  <a:pt x="942643" y="4283481"/>
                </a:cubicBezTo>
                <a:cubicBezTo>
                  <a:pt x="942643" y="4283481"/>
                  <a:pt x="949234" y="4224175"/>
                  <a:pt x="949234" y="4197817"/>
                </a:cubicBezTo>
                <a:cubicBezTo>
                  <a:pt x="949234" y="4184638"/>
                  <a:pt x="955826" y="4184638"/>
                  <a:pt x="962418" y="4184638"/>
                </a:cubicBezTo>
                <a:cubicBezTo>
                  <a:pt x="969010" y="4184638"/>
                  <a:pt x="969010" y="4184638"/>
                  <a:pt x="942643" y="4171459"/>
                </a:cubicBezTo>
                <a:cubicBezTo>
                  <a:pt x="896499" y="4145101"/>
                  <a:pt x="955826" y="4164870"/>
                  <a:pt x="896499" y="4145101"/>
                </a:cubicBezTo>
                <a:cubicBezTo>
                  <a:pt x="837172" y="4125333"/>
                  <a:pt x="771253" y="4118743"/>
                  <a:pt x="804213" y="4079206"/>
                </a:cubicBezTo>
                <a:cubicBezTo>
                  <a:pt x="837172" y="4033080"/>
                  <a:pt x="837172" y="4033080"/>
                  <a:pt x="837172" y="4033080"/>
                </a:cubicBezTo>
                <a:cubicBezTo>
                  <a:pt x="837172" y="4033080"/>
                  <a:pt x="817396" y="3960595"/>
                  <a:pt x="791029" y="3973774"/>
                </a:cubicBezTo>
                <a:cubicBezTo>
                  <a:pt x="777845" y="3973774"/>
                  <a:pt x="771253" y="3973774"/>
                  <a:pt x="764661" y="3967185"/>
                </a:cubicBezTo>
                <a:cubicBezTo>
                  <a:pt x="758069" y="3960595"/>
                  <a:pt x="744885" y="3960595"/>
                  <a:pt x="725110" y="3986953"/>
                </a:cubicBezTo>
                <a:cubicBezTo>
                  <a:pt x="692150" y="4026490"/>
                  <a:pt x="731702" y="4000132"/>
                  <a:pt x="692150" y="4026490"/>
                </a:cubicBezTo>
                <a:cubicBezTo>
                  <a:pt x="646007" y="4052848"/>
                  <a:pt x="619639" y="4039669"/>
                  <a:pt x="619639" y="4039669"/>
                </a:cubicBezTo>
                <a:cubicBezTo>
                  <a:pt x="573496" y="3986953"/>
                  <a:pt x="573496" y="3986953"/>
                  <a:pt x="573496" y="3986953"/>
                </a:cubicBezTo>
                <a:cubicBezTo>
                  <a:pt x="593271" y="3934237"/>
                  <a:pt x="593271" y="3934237"/>
                  <a:pt x="593271" y="3934237"/>
                </a:cubicBezTo>
                <a:cubicBezTo>
                  <a:pt x="553720" y="3881521"/>
                  <a:pt x="566904" y="3848573"/>
                  <a:pt x="533944" y="3841984"/>
                </a:cubicBezTo>
                <a:cubicBezTo>
                  <a:pt x="494393" y="3835394"/>
                  <a:pt x="461433" y="3802447"/>
                  <a:pt x="461433" y="3802447"/>
                </a:cubicBezTo>
                <a:cubicBezTo>
                  <a:pt x="441658" y="3756320"/>
                  <a:pt x="441658" y="3756320"/>
                  <a:pt x="441658" y="3756320"/>
                </a:cubicBezTo>
                <a:cubicBezTo>
                  <a:pt x="441658" y="3756320"/>
                  <a:pt x="408698" y="3631120"/>
                  <a:pt x="375739" y="3637709"/>
                </a:cubicBezTo>
                <a:cubicBezTo>
                  <a:pt x="362555" y="3637709"/>
                  <a:pt x="355963" y="3631120"/>
                  <a:pt x="342779" y="3624530"/>
                </a:cubicBezTo>
                <a:cubicBezTo>
                  <a:pt x="336187" y="3617941"/>
                  <a:pt x="323003" y="3611351"/>
                  <a:pt x="309820" y="3611351"/>
                </a:cubicBezTo>
                <a:cubicBezTo>
                  <a:pt x="283452" y="3617941"/>
                  <a:pt x="204349" y="3611351"/>
                  <a:pt x="204349" y="3611351"/>
                </a:cubicBezTo>
                <a:cubicBezTo>
                  <a:pt x="138430" y="3558635"/>
                  <a:pt x="138430" y="3558635"/>
                  <a:pt x="138430" y="3558635"/>
                </a:cubicBezTo>
                <a:cubicBezTo>
                  <a:pt x="138430" y="3558635"/>
                  <a:pt x="138430" y="3538866"/>
                  <a:pt x="151614" y="3512508"/>
                </a:cubicBezTo>
                <a:cubicBezTo>
                  <a:pt x="164798" y="3492740"/>
                  <a:pt x="164798" y="3492740"/>
                  <a:pt x="164798" y="3492740"/>
                </a:cubicBezTo>
                <a:cubicBezTo>
                  <a:pt x="164798" y="3492740"/>
                  <a:pt x="158206" y="3505919"/>
                  <a:pt x="105470" y="3492740"/>
                </a:cubicBezTo>
                <a:cubicBezTo>
                  <a:pt x="52735" y="3486150"/>
                  <a:pt x="39551" y="3433434"/>
                  <a:pt x="39551" y="3433434"/>
                </a:cubicBezTo>
                <a:cubicBezTo>
                  <a:pt x="39551" y="3433434"/>
                  <a:pt x="59327" y="3400487"/>
                  <a:pt x="39551" y="3360950"/>
                </a:cubicBezTo>
                <a:cubicBezTo>
                  <a:pt x="26368" y="3328002"/>
                  <a:pt x="0" y="3229160"/>
                  <a:pt x="0" y="3229160"/>
                </a:cubicBezTo>
                <a:cubicBezTo>
                  <a:pt x="32959" y="3176444"/>
                  <a:pt x="32959" y="3176444"/>
                  <a:pt x="32959" y="3176444"/>
                </a:cubicBezTo>
                <a:cubicBezTo>
                  <a:pt x="112062" y="3117138"/>
                  <a:pt x="112062" y="3117138"/>
                  <a:pt x="112062" y="3117138"/>
                </a:cubicBezTo>
                <a:cubicBezTo>
                  <a:pt x="145022" y="3071011"/>
                  <a:pt x="158206" y="2978758"/>
                  <a:pt x="158206" y="2978758"/>
                </a:cubicBezTo>
                <a:cubicBezTo>
                  <a:pt x="210941" y="2965579"/>
                  <a:pt x="224125" y="2952400"/>
                  <a:pt x="257084" y="2952400"/>
                </a:cubicBezTo>
                <a:cubicBezTo>
                  <a:pt x="296636" y="2952400"/>
                  <a:pt x="296636" y="2932632"/>
                  <a:pt x="336187" y="2939221"/>
                </a:cubicBezTo>
                <a:cubicBezTo>
                  <a:pt x="369147" y="2945811"/>
                  <a:pt x="382330" y="2919453"/>
                  <a:pt x="382330" y="2919453"/>
                </a:cubicBezTo>
                <a:cubicBezTo>
                  <a:pt x="355963" y="2879916"/>
                  <a:pt x="342779" y="2853558"/>
                  <a:pt x="316411" y="2840379"/>
                </a:cubicBezTo>
                <a:cubicBezTo>
                  <a:pt x="296636" y="2827200"/>
                  <a:pt x="276860" y="2787662"/>
                  <a:pt x="276860" y="2787662"/>
                </a:cubicBezTo>
                <a:cubicBezTo>
                  <a:pt x="276860" y="2701999"/>
                  <a:pt x="276860" y="2701999"/>
                  <a:pt x="276860" y="2701999"/>
                </a:cubicBezTo>
                <a:cubicBezTo>
                  <a:pt x="276860" y="2701999"/>
                  <a:pt x="250492" y="2649283"/>
                  <a:pt x="263676" y="2622925"/>
                </a:cubicBezTo>
                <a:cubicBezTo>
                  <a:pt x="276860" y="2603156"/>
                  <a:pt x="210941" y="2622925"/>
                  <a:pt x="276860" y="2603156"/>
                </a:cubicBezTo>
                <a:cubicBezTo>
                  <a:pt x="342779" y="2583388"/>
                  <a:pt x="342779" y="2583388"/>
                  <a:pt x="342779" y="2583388"/>
                </a:cubicBezTo>
                <a:cubicBezTo>
                  <a:pt x="355963" y="2517493"/>
                  <a:pt x="355963" y="2517493"/>
                  <a:pt x="355963" y="2517493"/>
                </a:cubicBezTo>
                <a:cubicBezTo>
                  <a:pt x="355963" y="2431829"/>
                  <a:pt x="355963" y="2431829"/>
                  <a:pt x="355963" y="2431829"/>
                </a:cubicBezTo>
                <a:cubicBezTo>
                  <a:pt x="408698" y="2398881"/>
                  <a:pt x="408698" y="2398881"/>
                  <a:pt x="408698" y="2398881"/>
                </a:cubicBezTo>
                <a:cubicBezTo>
                  <a:pt x="474617" y="2372523"/>
                  <a:pt x="474617" y="2372523"/>
                  <a:pt x="474617" y="2372523"/>
                </a:cubicBezTo>
                <a:cubicBezTo>
                  <a:pt x="547128" y="2332986"/>
                  <a:pt x="547128" y="2332986"/>
                  <a:pt x="547128" y="2332986"/>
                </a:cubicBezTo>
                <a:cubicBezTo>
                  <a:pt x="553720" y="2240733"/>
                  <a:pt x="553720" y="2240733"/>
                  <a:pt x="553720" y="2240733"/>
                </a:cubicBezTo>
                <a:cubicBezTo>
                  <a:pt x="487801" y="2214375"/>
                  <a:pt x="487801" y="2214375"/>
                  <a:pt x="487801" y="2214375"/>
                </a:cubicBezTo>
                <a:cubicBezTo>
                  <a:pt x="487801" y="2214375"/>
                  <a:pt x="481209" y="2122122"/>
                  <a:pt x="507577" y="2115533"/>
                </a:cubicBezTo>
                <a:cubicBezTo>
                  <a:pt x="540536" y="2115533"/>
                  <a:pt x="586680" y="2082585"/>
                  <a:pt x="586680" y="2082585"/>
                </a:cubicBezTo>
                <a:cubicBezTo>
                  <a:pt x="586680" y="2082585"/>
                  <a:pt x="652599" y="2108943"/>
                  <a:pt x="659191" y="2075995"/>
                </a:cubicBezTo>
                <a:cubicBezTo>
                  <a:pt x="665782" y="2049637"/>
                  <a:pt x="672374" y="2023279"/>
                  <a:pt x="678966" y="1990332"/>
                </a:cubicBezTo>
                <a:cubicBezTo>
                  <a:pt x="685558" y="1957384"/>
                  <a:pt x="725110" y="1884900"/>
                  <a:pt x="725110" y="1884900"/>
                </a:cubicBezTo>
                <a:cubicBezTo>
                  <a:pt x="725110" y="1884900"/>
                  <a:pt x="777845" y="1851952"/>
                  <a:pt x="804213" y="1865131"/>
                </a:cubicBezTo>
                <a:cubicBezTo>
                  <a:pt x="823988" y="1878310"/>
                  <a:pt x="856948" y="1884900"/>
                  <a:pt x="896499" y="1891489"/>
                </a:cubicBezTo>
                <a:cubicBezTo>
                  <a:pt x="929459" y="1898079"/>
                  <a:pt x="922867" y="1911258"/>
                  <a:pt x="969010" y="1911258"/>
                </a:cubicBezTo>
                <a:cubicBezTo>
                  <a:pt x="1015154" y="1917847"/>
                  <a:pt x="1074481" y="1937616"/>
                  <a:pt x="1074481" y="1911258"/>
                </a:cubicBezTo>
                <a:cubicBezTo>
                  <a:pt x="1081073" y="1884900"/>
                  <a:pt x="1114032" y="1851952"/>
                  <a:pt x="1114032" y="1825594"/>
                </a:cubicBezTo>
                <a:cubicBezTo>
                  <a:pt x="1107440" y="1799236"/>
                  <a:pt x="1146992" y="1733341"/>
                  <a:pt x="1146992" y="1733341"/>
                </a:cubicBezTo>
                <a:cubicBezTo>
                  <a:pt x="1239278" y="1739931"/>
                  <a:pt x="1239278" y="1739931"/>
                  <a:pt x="1239278" y="1739931"/>
                </a:cubicBezTo>
                <a:cubicBezTo>
                  <a:pt x="1245870" y="1786057"/>
                  <a:pt x="1245870" y="1786057"/>
                  <a:pt x="1245870" y="1786057"/>
                </a:cubicBezTo>
                <a:cubicBezTo>
                  <a:pt x="1245870" y="1786057"/>
                  <a:pt x="1259054" y="1845363"/>
                  <a:pt x="1239278" y="1865131"/>
                </a:cubicBezTo>
                <a:cubicBezTo>
                  <a:pt x="1212911" y="1884900"/>
                  <a:pt x="1206319" y="1931026"/>
                  <a:pt x="1232686" y="1931026"/>
                </a:cubicBezTo>
                <a:cubicBezTo>
                  <a:pt x="1259054" y="1937616"/>
                  <a:pt x="1456811" y="1937616"/>
                  <a:pt x="1437036" y="1924437"/>
                </a:cubicBezTo>
                <a:cubicBezTo>
                  <a:pt x="1423852" y="1911258"/>
                  <a:pt x="1423852" y="1911258"/>
                  <a:pt x="1423852" y="1911258"/>
                </a:cubicBezTo>
                <a:cubicBezTo>
                  <a:pt x="1509547" y="1759699"/>
                  <a:pt x="1509547" y="1759699"/>
                  <a:pt x="1509547" y="1759699"/>
                </a:cubicBezTo>
                <a:cubicBezTo>
                  <a:pt x="1509547" y="1759699"/>
                  <a:pt x="1397484" y="1746520"/>
                  <a:pt x="1443628" y="1594961"/>
                </a:cubicBezTo>
                <a:cubicBezTo>
                  <a:pt x="1451868" y="1571898"/>
                  <a:pt x="1456811" y="1555836"/>
                  <a:pt x="1459489" y="1545025"/>
                </a:cubicBezTo>
                <a:lnTo>
                  <a:pt x="1461715" y="1526922"/>
                </a:lnTo>
                <a:lnTo>
                  <a:pt x="1488123" y="1496942"/>
                </a:lnTo>
                <a:cubicBezTo>
                  <a:pt x="1506251" y="1477998"/>
                  <a:pt x="1522730" y="1463171"/>
                  <a:pt x="1522730" y="1463171"/>
                </a:cubicBezTo>
                <a:close/>
                <a:moveTo>
                  <a:pt x="2832694" y="1433993"/>
                </a:moveTo>
                <a:cubicBezTo>
                  <a:pt x="2837256" y="1432473"/>
                  <a:pt x="2842121" y="1433283"/>
                  <a:pt x="2846987" y="1438149"/>
                </a:cubicBezTo>
                <a:cubicBezTo>
                  <a:pt x="2834012" y="1470586"/>
                  <a:pt x="2834012" y="1470586"/>
                  <a:pt x="2834012" y="1470586"/>
                </a:cubicBezTo>
                <a:cubicBezTo>
                  <a:pt x="2821037" y="1477073"/>
                  <a:pt x="2808063" y="1464098"/>
                  <a:pt x="2808063" y="1464098"/>
                </a:cubicBezTo>
                <a:cubicBezTo>
                  <a:pt x="2808063" y="1464098"/>
                  <a:pt x="2819010" y="1438554"/>
                  <a:pt x="2832694" y="1433993"/>
                </a:cubicBezTo>
                <a:close/>
                <a:moveTo>
                  <a:pt x="3278763" y="1399123"/>
                </a:moveTo>
                <a:cubicBezTo>
                  <a:pt x="3284934" y="1398814"/>
                  <a:pt x="3289047" y="1401697"/>
                  <a:pt x="3289047" y="1409935"/>
                </a:cubicBezTo>
                <a:cubicBezTo>
                  <a:pt x="3289047" y="1409935"/>
                  <a:pt x="3282465" y="1449477"/>
                  <a:pt x="3242974" y="1436296"/>
                </a:cubicBezTo>
                <a:cubicBezTo>
                  <a:pt x="3190319" y="1469248"/>
                  <a:pt x="3190319" y="1469248"/>
                  <a:pt x="3190319" y="1469248"/>
                </a:cubicBezTo>
                <a:cubicBezTo>
                  <a:pt x="3104755" y="1495609"/>
                  <a:pt x="3104755" y="1495609"/>
                  <a:pt x="3104755" y="1495609"/>
                </a:cubicBezTo>
                <a:cubicBezTo>
                  <a:pt x="3038937" y="1508789"/>
                  <a:pt x="3038937" y="1508789"/>
                  <a:pt x="3038937" y="1508789"/>
                </a:cubicBezTo>
                <a:lnTo>
                  <a:pt x="2966537" y="1554921"/>
                </a:lnTo>
                <a:cubicBezTo>
                  <a:pt x="2966537" y="1554921"/>
                  <a:pt x="2992864" y="1508789"/>
                  <a:pt x="3025773" y="1502199"/>
                </a:cubicBezTo>
                <a:cubicBezTo>
                  <a:pt x="3078428" y="1489018"/>
                  <a:pt x="3078428" y="1489018"/>
                  <a:pt x="3078428" y="1489018"/>
                </a:cubicBezTo>
                <a:cubicBezTo>
                  <a:pt x="3157410" y="1462657"/>
                  <a:pt x="3157410" y="1462657"/>
                  <a:pt x="3157410" y="1462657"/>
                </a:cubicBezTo>
                <a:cubicBezTo>
                  <a:pt x="3223228" y="1429706"/>
                  <a:pt x="3223228" y="1429706"/>
                  <a:pt x="3223228" y="1429706"/>
                </a:cubicBezTo>
                <a:cubicBezTo>
                  <a:pt x="3223228" y="1429706"/>
                  <a:pt x="3260252" y="1400050"/>
                  <a:pt x="3278763" y="1399123"/>
                </a:cubicBezTo>
                <a:close/>
                <a:moveTo>
                  <a:pt x="3040257" y="1218887"/>
                </a:moveTo>
                <a:cubicBezTo>
                  <a:pt x="3042733" y="1219819"/>
                  <a:pt x="3044384" y="1222305"/>
                  <a:pt x="3044384" y="1227278"/>
                </a:cubicBezTo>
                <a:lnTo>
                  <a:pt x="2938734" y="1293577"/>
                </a:lnTo>
                <a:cubicBezTo>
                  <a:pt x="2938734" y="1293577"/>
                  <a:pt x="2938734" y="1293577"/>
                  <a:pt x="2984956" y="1253797"/>
                </a:cubicBezTo>
                <a:cubicBezTo>
                  <a:pt x="2984956" y="1253797"/>
                  <a:pt x="2984956" y="1253797"/>
                  <a:pt x="3017971" y="1227278"/>
                </a:cubicBezTo>
                <a:cubicBezTo>
                  <a:pt x="3017971" y="1227278"/>
                  <a:pt x="3032828" y="1216090"/>
                  <a:pt x="3040257" y="1218887"/>
                </a:cubicBezTo>
                <a:close/>
                <a:moveTo>
                  <a:pt x="3577972" y="974958"/>
                </a:moveTo>
                <a:cubicBezTo>
                  <a:pt x="3577972" y="974958"/>
                  <a:pt x="3597656" y="1001648"/>
                  <a:pt x="3571410" y="1008321"/>
                </a:cubicBezTo>
                <a:cubicBezTo>
                  <a:pt x="3532042" y="1035011"/>
                  <a:pt x="3532042" y="1035011"/>
                  <a:pt x="3532042" y="1035011"/>
                </a:cubicBezTo>
                <a:cubicBezTo>
                  <a:pt x="3532042" y="1035011"/>
                  <a:pt x="3453305" y="1101737"/>
                  <a:pt x="3433620" y="1081719"/>
                </a:cubicBezTo>
                <a:cubicBezTo>
                  <a:pt x="3538603" y="1008321"/>
                  <a:pt x="3538603" y="1008321"/>
                  <a:pt x="3538603" y="1008321"/>
                </a:cubicBezTo>
                <a:cubicBezTo>
                  <a:pt x="3538603" y="1008321"/>
                  <a:pt x="3564849" y="968285"/>
                  <a:pt x="3577972" y="974958"/>
                </a:cubicBezTo>
                <a:close/>
                <a:moveTo>
                  <a:pt x="3116672" y="937703"/>
                </a:moveTo>
                <a:cubicBezTo>
                  <a:pt x="3116672" y="937703"/>
                  <a:pt x="3077351" y="1016345"/>
                  <a:pt x="3024923" y="1029452"/>
                </a:cubicBezTo>
                <a:cubicBezTo>
                  <a:pt x="3116672" y="937703"/>
                  <a:pt x="3116672" y="937703"/>
                  <a:pt x="3116672" y="937703"/>
                </a:cubicBezTo>
                <a:close/>
                <a:moveTo>
                  <a:pt x="3049945" y="929362"/>
                </a:moveTo>
                <a:lnTo>
                  <a:pt x="2944295" y="1040572"/>
                </a:lnTo>
                <a:lnTo>
                  <a:pt x="2985999" y="990527"/>
                </a:lnTo>
                <a:lnTo>
                  <a:pt x="3049945" y="929362"/>
                </a:lnTo>
                <a:close/>
                <a:moveTo>
                  <a:pt x="3873636" y="467839"/>
                </a:moveTo>
                <a:cubicBezTo>
                  <a:pt x="3873636" y="467839"/>
                  <a:pt x="3873636" y="467839"/>
                  <a:pt x="3886803" y="467839"/>
                </a:cubicBezTo>
                <a:cubicBezTo>
                  <a:pt x="3886803" y="467839"/>
                  <a:pt x="3886803" y="467839"/>
                  <a:pt x="3873636" y="494178"/>
                </a:cubicBezTo>
                <a:cubicBezTo>
                  <a:pt x="3867053" y="507348"/>
                  <a:pt x="3840719" y="513933"/>
                  <a:pt x="3840719" y="513933"/>
                </a:cubicBezTo>
                <a:cubicBezTo>
                  <a:pt x="3840719" y="513933"/>
                  <a:pt x="3840719" y="513933"/>
                  <a:pt x="3728800" y="612705"/>
                </a:cubicBezTo>
                <a:cubicBezTo>
                  <a:pt x="3728800" y="612705"/>
                  <a:pt x="3728800" y="612705"/>
                  <a:pt x="3551047" y="770741"/>
                </a:cubicBezTo>
                <a:cubicBezTo>
                  <a:pt x="3551047" y="770741"/>
                  <a:pt x="3551047" y="770741"/>
                  <a:pt x="3472046" y="816835"/>
                </a:cubicBezTo>
                <a:cubicBezTo>
                  <a:pt x="3472046" y="816835"/>
                  <a:pt x="3472046" y="816835"/>
                  <a:pt x="3425962" y="862929"/>
                </a:cubicBezTo>
                <a:cubicBezTo>
                  <a:pt x="3425962" y="862929"/>
                  <a:pt x="3425962" y="862929"/>
                  <a:pt x="3366710" y="935362"/>
                </a:cubicBezTo>
                <a:cubicBezTo>
                  <a:pt x="3366710" y="935362"/>
                  <a:pt x="3366710" y="935362"/>
                  <a:pt x="3327210" y="981456"/>
                </a:cubicBezTo>
                <a:cubicBezTo>
                  <a:pt x="3327210" y="981456"/>
                  <a:pt x="3327210" y="981456"/>
                  <a:pt x="3281126" y="1020965"/>
                </a:cubicBezTo>
                <a:cubicBezTo>
                  <a:pt x="3281126" y="1020965"/>
                  <a:pt x="3281126" y="1020965"/>
                  <a:pt x="3188957" y="1093398"/>
                </a:cubicBezTo>
                <a:cubicBezTo>
                  <a:pt x="3188957" y="1093398"/>
                  <a:pt x="3215291" y="1047304"/>
                  <a:pt x="3221874" y="1040719"/>
                </a:cubicBezTo>
                <a:cubicBezTo>
                  <a:pt x="3221874" y="1040719"/>
                  <a:pt x="3221874" y="1040719"/>
                  <a:pt x="3248208" y="1014380"/>
                </a:cubicBezTo>
                <a:cubicBezTo>
                  <a:pt x="3248208" y="1014380"/>
                  <a:pt x="3248208" y="1014380"/>
                  <a:pt x="3267959" y="994625"/>
                </a:cubicBezTo>
                <a:cubicBezTo>
                  <a:pt x="3267959" y="994625"/>
                  <a:pt x="3267959" y="994625"/>
                  <a:pt x="3294292" y="974871"/>
                </a:cubicBezTo>
                <a:cubicBezTo>
                  <a:pt x="3294292" y="974871"/>
                  <a:pt x="3294292" y="974871"/>
                  <a:pt x="3314043" y="961701"/>
                </a:cubicBezTo>
                <a:cubicBezTo>
                  <a:pt x="3314043" y="961701"/>
                  <a:pt x="3314043" y="961701"/>
                  <a:pt x="3346960" y="922192"/>
                </a:cubicBezTo>
                <a:cubicBezTo>
                  <a:pt x="3346960" y="922192"/>
                  <a:pt x="3346960" y="922192"/>
                  <a:pt x="3406211" y="862929"/>
                </a:cubicBezTo>
                <a:cubicBezTo>
                  <a:pt x="3406211" y="862929"/>
                  <a:pt x="3406211" y="862929"/>
                  <a:pt x="3432545" y="843174"/>
                </a:cubicBezTo>
                <a:cubicBezTo>
                  <a:pt x="3432545" y="843174"/>
                  <a:pt x="3504963" y="783911"/>
                  <a:pt x="3518130" y="770741"/>
                </a:cubicBezTo>
                <a:cubicBezTo>
                  <a:pt x="3531297" y="757572"/>
                  <a:pt x="3537880" y="757572"/>
                  <a:pt x="3537880" y="757572"/>
                </a:cubicBezTo>
                <a:cubicBezTo>
                  <a:pt x="3537880" y="757572"/>
                  <a:pt x="3564214" y="744402"/>
                  <a:pt x="3570797" y="737817"/>
                </a:cubicBezTo>
                <a:cubicBezTo>
                  <a:pt x="3577381" y="731232"/>
                  <a:pt x="3583964" y="724647"/>
                  <a:pt x="3597131" y="711478"/>
                </a:cubicBezTo>
                <a:cubicBezTo>
                  <a:pt x="3610298" y="698308"/>
                  <a:pt x="3623465" y="691723"/>
                  <a:pt x="3636632" y="678554"/>
                </a:cubicBezTo>
                <a:cubicBezTo>
                  <a:pt x="3643215" y="665384"/>
                  <a:pt x="3682716" y="639045"/>
                  <a:pt x="3682716" y="639045"/>
                </a:cubicBezTo>
                <a:cubicBezTo>
                  <a:pt x="3682716" y="639045"/>
                  <a:pt x="3682716" y="639045"/>
                  <a:pt x="3722217" y="606120"/>
                </a:cubicBezTo>
                <a:cubicBezTo>
                  <a:pt x="3722217" y="606120"/>
                  <a:pt x="3827552" y="507348"/>
                  <a:pt x="3834136" y="500763"/>
                </a:cubicBezTo>
                <a:cubicBezTo>
                  <a:pt x="3834136" y="494178"/>
                  <a:pt x="3853886" y="487593"/>
                  <a:pt x="3853886" y="487593"/>
                </a:cubicBezTo>
                <a:cubicBezTo>
                  <a:pt x="3853886" y="487593"/>
                  <a:pt x="3860469" y="481009"/>
                  <a:pt x="3873636" y="467839"/>
                </a:cubicBezTo>
                <a:close/>
                <a:moveTo>
                  <a:pt x="2746897" y="423355"/>
                </a:moveTo>
                <a:lnTo>
                  <a:pt x="2760799" y="437257"/>
                </a:lnTo>
                <a:lnTo>
                  <a:pt x="2741336" y="448378"/>
                </a:lnTo>
                <a:lnTo>
                  <a:pt x="2741336" y="428916"/>
                </a:lnTo>
                <a:lnTo>
                  <a:pt x="2746897" y="423355"/>
                </a:lnTo>
                <a:close/>
                <a:moveTo>
                  <a:pt x="2272464" y="95"/>
                </a:moveTo>
                <a:cubicBezTo>
                  <a:pt x="2284975" y="1034"/>
                  <a:pt x="2299274" y="8540"/>
                  <a:pt x="2299274" y="8540"/>
                </a:cubicBezTo>
                <a:lnTo>
                  <a:pt x="2273854" y="28558"/>
                </a:lnTo>
                <a:cubicBezTo>
                  <a:pt x="2273854" y="28558"/>
                  <a:pt x="2273854" y="28558"/>
                  <a:pt x="2254790" y="28558"/>
                </a:cubicBezTo>
                <a:cubicBezTo>
                  <a:pt x="2254790" y="28558"/>
                  <a:pt x="2254790" y="8540"/>
                  <a:pt x="2261145" y="1868"/>
                </a:cubicBezTo>
                <a:cubicBezTo>
                  <a:pt x="2264322" y="200"/>
                  <a:pt x="2268294" y="-217"/>
                  <a:pt x="2272464" y="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4953000" y="5378450"/>
            <a:ext cx="711200" cy="441325"/>
          </a:xfrm>
          <a:custGeom>
            <a:avLst/>
            <a:gdLst>
              <a:gd name="T0" fmla="*/ 79 w 81"/>
              <a:gd name="T1" fmla="*/ 29 h 67"/>
              <a:gd name="T2" fmla="*/ 37 w 81"/>
              <a:gd name="T3" fmla="*/ 1 h 67"/>
              <a:gd name="T4" fmla="*/ 34 w 81"/>
              <a:gd name="T5" fmla="*/ 4 h 67"/>
              <a:gd name="T6" fmla="*/ 32 w 81"/>
              <a:gd name="T7" fmla="*/ 8 h 67"/>
              <a:gd name="T8" fmla="*/ 26 w 81"/>
              <a:gd name="T9" fmla="*/ 13 h 67"/>
              <a:gd name="T10" fmla="*/ 24 w 81"/>
              <a:gd name="T11" fmla="*/ 15 h 67"/>
              <a:gd name="T12" fmla="*/ 25 w 81"/>
              <a:gd name="T13" fmla="*/ 17 h 67"/>
              <a:gd name="T14" fmla="*/ 21 w 81"/>
              <a:gd name="T15" fmla="*/ 19 h 67"/>
              <a:gd name="T16" fmla="*/ 21 w 81"/>
              <a:gd name="T17" fmla="*/ 20 h 67"/>
              <a:gd name="T18" fmla="*/ 20 w 81"/>
              <a:gd name="T19" fmla="*/ 20 h 67"/>
              <a:gd name="T20" fmla="*/ 16 w 81"/>
              <a:gd name="T21" fmla="*/ 23 h 67"/>
              <a:gd name="T22" fmla="*/ 13 w 81"/>
              <a:gd name="T23" fmla="*/ 27 h 67"/>
              <a:gd name="T24" fmla="*/ 13 w 81"/>
              <a:gd name="T25" fmla="*/ 31 h 67"/>
              <a:gd name="T26" fmla="*/ 10 w 81"/>
              <a:gd name="T27" fmla="*/ 33 h 67"/>
              <a:gd name="T28" fmla="*/ 11 w 81"/>
              <a:gd name="T29" fmla="*/ 34 h 67"/>
              <a:gd name="T30" fmla="*/ 9 w 81"/>
              <a:gd name="T31" fmla="*/ 37 h 67"/>
              <a:gd name="T32" fmla="*/ 4 w 81"/>
              <a:gd name="T33" fmla="*/ 37 h 67"/>
              <a:gd name="T34" fmla="*/ 12 w 81"/>
              <a:gd name="T35" fmla="*/ 38 h 67"/>
              <a:gd name="T36" fmla="*/ 15 w 81"/>
              <a:gd name="T37" fmla="*/ 41 h 67"/>
              <a:gd name="T38" fmla="*/ 15 w 81"/>
              <a:gd name="T39" fmla="*/ 45 h 67"/>
              <a:gd name="T40" fmla="*/ 16 w 81"/>
              <a:gd name="T41" fmla="*/ 47 h 67"/>
              <a:gd name="T42" fmla="*/ 11 w 81"/>
              <a:gd name="T43" fmla="*/ 50 h 67"/>
              <a:gd name="T44" fmla="*/ 14 w 81"/>
              <a:gd name="T45" fmla="*/ 50 h 67"/>
              <a:gd name="T46" fmla="*/ 17 w 81"/>
              <a:gd name="T47" fmla="*/ 51 h 67"/>
              <a:gd name="T48" fmla="*/ 19 w 81"/>
              <a:gd name="T49" fmla="*/ 54 h 67"/>
              <a:gd name="T50" fmla="*/ 21 w 81"/>
              <a:gd name="T51" fmla="*/ 53 h 67"/>
              <a:gd name="T52" fmla="*/ 25 w 81"/>
              <a:gd name="T53" fmla="*/ 58 h 67"/>
              <a:gd name="T54" fmla="*/ 29 w 81"/>
              <a:gd name="T55" fmla="*/ 61 h 67"/>
              <a:gd name="T56" fmla="*/ 34 w 81"/>
              <a:gd name="T57" fmla="*/ 64 h 67"/>
              <a:gd name="T58" fmla="*/ 41 w 81"/>
              <a:gd name="T59" fmla="*/ 64 h 67"/>
              <a:gd name="T60" fmla="*/ 46 w 81"/>
              <a:gd name="T61" fmla="*/ 62 h 67"/>
              <a:gd name="T62" fmla="*/ 49 w 81"/>
              <a:gd name="T63" fmla="*/ 61 h 67"/>
              <a:gd name="T64" fmla="*/ 52 w 81"/>
              <a:gd name="T65" fmla="*/ 58 h 67"/>
              <a:gd name="T66" fmla="*/ 57 w 81"/>
              <a:gd name="T67" fmla="*/ 60 h 67"/>
              <a:gd name="T68" fmla="*/ 61 w 81"/>
              <a:gd name="T69" fmla="*/ 61 h 67"/>
              <a:gd name="T70" fmla="*/ 61 w 81"/>
              <a:gd name="T71" fmla="*/ 58 h 67"/>
              <a:gd name="T72" fmla="*/ 64 w 81"/>
              <a:gd name="T73" fmla="*/ 52 h 67"/>
              <a:gd name="T74" fmla="*/ 70 w 81"/>
              <a:gd name="T75" fmla="*/ 50 h 67"/>
              <a:gd name="T76" fmla="*/ 74 w 81"/>
              <a:gd name="T77" fmla="*/ 51 h 67"/>
              <a:gd name="T78" fmla="*/ 76 w 81"/>
              <a:gd name="T79" fmla="*/ 45 h 67"/>
              <a:gd name="T80" fmla="*/ 73 w 81"/>
              <a:gd name="T81" fmla="*/ 40 h 67"/>
              <a:gd name="T82" fmla="*/ 72 w 81"/>
              <a:gd name="T83" fmla="*/ 31 h 67"/>
              <a:gd name="T84" fmla="*/ 77 w 81"/>
              <a:gd name="T85" fmla="*/ 31 h 67"/>
              <a:gd name="T86" fmla="*/ 79 w 81"/>
              <a:gd name="T87" fmla="*/ 29 h 67"/>
              <a:gd name="T88" fmla="*/ 74 w 81"/>
              <a:gd name="T89" fmla="*/ 30 h 67"/>
              <a:gd name="T90" fmla="*/ 70 w 81"/>
              <a:gd name="T91" fmla="*/ 25 h 67"/>
              <a:gd name="T92" fmla="*/ 73 w 81"/>
              <a:gd name="T93" fmla="*/ 25 h 67"/>
              <a:gd name="T94" fmla="*/ 72 w 81"/>
              <a:gd name="T95" fmla="*/ 22 h 67"/>
              <a:gd name="T96" fmla="*/ 71 w 81"/>
              <a:gd name="T97" fmla="*/ 18 h 67"/>
              <a:gd name="T98" fmla="*/ 66 w 81"/>
              <a:gd name="T99" fmla="*/ 13 h 67"/>
              <a:gd name="T100" fmla="*/ 63 w 81"/>
              <a:gd name="T101" fmla="*/ 10 h 67"/>
              <a:gd name="T102" fmla="*/ 59 w 81"/>
              <a:gd name="T103" fmla="*/ 8 h 67"/>
              <a:gd name="T104" fmla="*/ 54 w 81"/>
              <a:gd name="T105" fmla="*/ 6 h 67"/>
              <a:gd name="T106" fmla="*/ 54 w 81"/>
              <a:gd name="T107" fmla="*/ 6 h 67"/>
              <a:gd name="T108" fmla="*/ 49 w 81"/>
              <a:gd name="T109" fmla="*/ 7 h 67"/>
              <a:gd name="T110" fmla="*/ 46 w 81"/>
              <a:gd name="T111" fmla="*/ 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1" h="67">
                <a:moveTo>
                  <a:pt x="78" y="29"/>
                </a:moveTo>
                <a:cubicBezTo>
                  <a:pt x="78" y="29"/>
                  <a:pt x="78" y="29"/>
                  <a:pt x="78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9"/>
                  <a:pt x="78" y="29"/>
                  <a:pt x="78" y="29"/>
                </a:cubicBezTo>
                <a:moveTo>
                  <a:pt x="40" y="0"/>
                </a:moveTo>
                <a:cubicBezTo>
                  <a:pt x="40" y="0"/>
                  <a:pt x="38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5" y="2"/>
                  <a:pt x="35" y="3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4" y="4"/>
                </a:cubicBezTo>
                <a:cubicBezTo>
                  <a:pt x="34" y="3"/>
                  <a:pt x="33" y="3"/>
                  <a:pt x="33" y="3"/>
                </a:cubicBezTo>
                <a:cubicBezTo>
                  <a:pt x="32" y="5"/>
                  <a:pt x="32" y="5"/>
                  <a:pt x="32" y="5"/>
                </a:cubicBezTo>
                <a:cubicBezTo>
                  <a:pt x="32" y="5"/>
                  <a:pt x="32" y="6"/>
                  <a:pt x="32" y="7"/>
                </a:cubicBezTo>
                <a:cubicBezTo>
                  <a:pt x="32" y="7"/>
                  <a:pt x="32" y="8"/>
                  <a:pt x="32" y="8"/>
                </a:cubicBezTo>
                <a:cubicBezTo>
                  <a:pt x="32" y="9"/>
                  <a:pt x="29" y="10"/>
                  <a:pt x="29" y="10"/>
                </a:cubicBezTo>
                <a:cubicBezTo>
                  <a:pt x="28" y="10"/>
                  <a:pt x="28" y="10"/>
                  <a:pt x="28" y="10"/>
                </a:cubicBezTo>
                <a:cubicBezTo>
                  <a:pt x="28" y="10"/>
                  <a:pt x="28" y="11"/>
                  <a:pt x="27" y="11"/>
                </a:cubicBezTo>
                <a:cubicBezTo>
                  <a:pt x="27" y="12"/>
                  <a:pt x="27" y="12"/>
                  <a:pt x="26" y="13"/>
                </a:cubicBezTo>
                <a:cubicBezTo>
                  <a:pt x="24" y="12"/>
                  <a:pt x="24" y="12"/>
                  <a:pt x="24" y="12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4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5" y="15"/>
                </a:cubicBezTo>
                <a:cubicBezTo>
                  <a:pt x="26" y="16"/>
                  <a:pt x="25" y="16"/>
                  <a:pt x="25" y="17"/>
                </a:cubicBezTo>
                <a:cubicBezTo>
                  <a:pt x="25" y="17"/>
                  <a:pt x="24" y="18"/>
                  <a:pt x="24" y="18"/>
                </a:cubicBezTo>
                <a:cubicBezTo>
                  <a:pt x="24" y="18"/>
                  <a:pt x="24" y="18"/>
                  <a:pt x="23" y="17"/>
                </a:cubicBezTo>
                <a:cubicBezTo>
                  <a:pt x="23" y="17"/>
                  <a:pt x="22" y="17"/>
                  <a:pt x="22" y="17"/>
                </a:cubicBezTo>
                <a:cubicBezTo>
                  <a:pt x="22" y="17"/>
                  <a:pt x="22" y="18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20"/>
                  <a:pt x="21" y="20"/>
                </a:cubicBezTo>
                <a:cubicBezTo>
                  <a:pt x="21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0"/>
                  <a:pt x="18" y="20"/>
                  <a:pt x="18" y="20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21"/>
                  <a:pt x="16" y="23"/>
                  <a:pt x="16" y="23"/>
                </a:cubicBezTo>
                <a:cubicBezTo>
                  <a:pt x="15" y="24"/>
                  <a:pt x="15" y="24"/>
                  <a:pt x="15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27"/>
                  <a:pt x="13" y="28"/>
                  <a:pt x="14" y="28"/>
                </a:cubicBezTo>
                <a:cubicBezTo>
                  <a:pt x="14" y="28"/>
                  <a:pt x="15" y="29"/>
                  <a:pt x="15" y="29"/>
                </a:cubicBezTo>
                <a:cubicBezTo>
                  <a:pt x="14" y="31"/>
                  <a:pt x="14" y="31"/>
                  <a:pt x="14" y="31"/>
                </a:cubicBezTo>
                <a:cubicBezTo>
                  <a:pt x="14" y="31"/>
                  <a:pt x="14" y="31"/>
                  <a:pt x="13" y="31"/>
                </a:cubicBezTo>
                <a:cubicBezTo>
                  <a:pt x="13" y="32"/>
                  <a:pt x="12" y="32"/>
                  <a:pt x="12" y="32"/>
                </a:cubicBezTo>
                <a:cubicBezTo>
                  <a:pt x="12" y="33"/>
                  <a:pt x="12" y="33"/>
                  <a:pt x="12" y="33"/>
                </a:cubicBezTo>
                <a:cubicBezTo>
                  <a:pt x="10" y="33"/>
                  <a:pt x="10" y="33"/>
                  <a:pt x="10" y="33"/>
                </a:cubicBezTo>
                <a:cubicBezTo>
                  <a:pt x="10" y="33"/>
                  <a:pt x="10" y="33"/>
                  <a:pt x="10" y="33"/>
                </a:cubicBezTo>
                <a:cubicBezTo>
                  <a:pt x="9" y="33"/>
                  <a:pt x="9" y="33"/>
                  <a:pt x="9" y="33"/>
                </a:cubicBezTo>
                <a:cubicBezTo>
                  <a:pt x="9" y="33"/>
                  <a:pt x="9" y="33"/>
                  <a:pt x="9" y="34"/>
                </a:cubicBezTo>
                <a:cubicBezTo>
                  <a:pt x="9" y="34"/>
                  <a:pt x="10" y="34"/>
                  <a:pt x="10" y="34"/>
                </a:cubicBezTo>
                <a:cubicBezTo>
                  <a:pt x="10" y="34"/>
                  <a:pt x="11" y="34"/>
                  <a:pt x="11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2" y="34"/>
                  <a:pt x="11" y="35"/>
                  <a:pt x="11" y="35"/>
                </a:cubicBezTo>
                <a:cubicBezTo>
                  <a:pt x="11" y="37"/>
                  <a:pt x="11" y="37"/>
                  <a:pt x="11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6"/>
                  <a:pt x="5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3" y="37"/>
                  <a:pt x="2" y="37"/>
                  <a:pt x="2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8"/>
                  <a:pt x="0" y="38"/>
                  <a:pt x="0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2" y="38"/>
                  <a:pt x="12" y="38"/>
                  <a:pt x="13" y="38"/>
                </a:cubicBezTo>
                <a:cubicBezTo>
                  <a:pt x="13" y="38"/>
                  <a:pt x="14" y="40"/>
                  <a:pt x="14" y="40"/>
                </a:cubicBezTo>
                <a:cubicBezTo>
                  <a:pt x="14" y="40"/>
                  <a:pt x="14" y="40"/>
                  <a:pt x="15" y="40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6" y="42"/>
                  <a:pt x="16" y="42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5" y="44"/>
                  <a:pt x="15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15" y="45"/>
                  <a:pt x="15" y="45"/>
                  <a:pt x="16" y="45"/>
                </a:cubicBezTo>
                <a:cubicBezTo>
                  <a:pt x="17" y="45"/>
                  <a:pt x="16" y="45"/>
                  <a:pt x="17" y="45"/>
                </a:cubicBezTo>
                <a:cubicBezTo>
                  <a:pt x="18" y="45"/>
                  <a:pt x="17" y="47"/>
                  <a:pt x="17" y="47"/>
                </a:cubicBezTo>
                <a:cubicBezTo>
                  <a:pt x="17" y="47"/>
                  <a:pt x="17" y="47"/>
                  <a:pt x="16" y="47"/>
                </a:cubicBezTo>
                <a:cubicBezTo>
                  <a:pt x="15" y="48"/>
                  <a:pt x="15" y="48"/>
                  <a:pt x="15" y="48"/>
                </a:cubicBezTo>
                <a:cubicBezTo>
                  <a:pt x="14" y="48"/>
                  <a:pt x="14" y="48"/>
                  <a:pt x="14" y="48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49"/>
                  <a:pt x="12" y="49"/>
                  <a:pt x="11" y="50"/>
                </a:cubicBezTo>
                <a:cubicBezTo>
                  <a:pt x="11" y="50"/>
                  <a:pt x="11" y="51"/>
                  <a:pt x="11" y="52"/>
                </a:cubicBezTo>
                <a:cubicBezTo>
                  <a:pt x="11" y="52"/>
                  <a:pt x="11" y="52"/>
                  <a:pt x="11" y="52"/>
                </a:cubicBezTo>
                <a:cubicBezTo>
                  <a:pt x="12" y="52"/>
                  <a:pt x="12" y="51"/>
                  <a:pt x="12" y="51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2"/>
                  <a:pt x="17" y="52"/>
                  <a:pt x="18" y="53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18" y="54"/>
                  <a:pt x="19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9" y="54"/>
                  <a:pt x="20" y="54"/>
                </a:cubicBezTo>
                <a:cubicBezTo>
                  <a:pt x="20" y="54"/>
                  <a:pt x="20" y="54"/>
                  <a:pt x="21" y="54"/>
                </a:cubicBezTo>
                <a:cubicBezTo>
                  <a:pt x="21" y="53"/>
                  <a:pt x="21" y="53"/>
                  <a:pt x="21" y="53"/>
                </a:cubicBezTo>
                <a:cubicBezTo>
                  <a:pt x="22" y="53"/>
                  <a:pt x="22" y="54"/>
                  <a:pt x="23" y="54"/>
                </a:cubicBezTo>
                <a:cubicBezTo>
                  <a:pt x="23" y="54"/>
                  <a:pt x="24" y="55"/>
                  <a:pt x="24" y="55"/>
                </a:cubicBezTo>
                <a:cubicBezTo>
                  <a:pt x="24" y="56"/>
                  <a:pt x="24" y="56"/>
                  <a:pt x="24" y="56"/>
                </a:cubicBezTo>
                <a:cubicBezTo>
                  <a:pt x="25" y="58"/>
                  <a:pt x="25" y="58"/>
                  <a:pt x="25" y="58"/>
                </a:cubicBezTo>
                <a:cubicBezTo>
                  <a:pt x="26" y="60"/>
                  <a:pt x="26" y="60"/>
                  <a:pt x="26" y="60"/>
                </a:cubicBezTo>
                <a:cubicBezTo>
                  <a:pt x="26" y="60"/>
                  <a:pt x="27" y="60"/>
                  <a:pt x="27" y="60"/>
                </a:cubicBezTo>
                <a:cubicBezTo>
                  <a:pt x="28" y="60"/>
                  <a:pt x="29" y="60"/>
                  <a:pt x="29" y="60"/>
                </a:cubicBezTo>
                <a:cubicBezTo>
                  <a:pt x="29" y="61"/>
                  <a:pt x="29" y="61"/>
                  <a:pt x="29" y="61"/>
                </a:cubicBezTo>
                <a:cubicBezTo>
                  <a:pt x="30" y="63"/>
                  <a:pt x="30" y="63"/>
                  <a:pt x="30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33" y="63"/>
                  <a:pt x="33" y="63"/>
                  <a:pt x="33" y="63"/>
                </a:cubicBezTo>
                <a:cubicBezTo>
                  <a:pt x="34" y="64"/>
                  <a:pt x="34" y="64"/>
                  <a:pt x="34" y="64"/>
                </a:cubicBezTo>
                <a:cubicBezTo>
                  <a:pt x="35" y="67"/>
                  <a:pt x="35" y="67"/>
                  <a:pt x="35" y="67"/>
                </a:cubicBezTo>
                <a:cubicBezTo>
                  <a:pt x="38" y="65"/>
                  <a:pt x="38" y="65"/>
                  <a:pt x="38" y="65"/>
                </a:cubicBezTo>
                <a:cubicBezTo>
                  <a:pt x="40" y="65"/>
                  <a:pt x="40" y="65"/>
                  <a:pt x="40" y="65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64"/>
                  <a:pt x="42" y="64"/>
                  <a:pt x="43" y="64"/>
                </a:cubicBezTo>
                <a:cubicBezTo>
                  <a:pt x="44" y="63"/>
                  <a:pt x="44" y="63"/>
                  <a:pt x="44" y="63"/>
                </a:cubicBezTo>
                <a:cubicBezTo>
                  <a:pt x="46" y="62"/>
                  <a:pt x="46" y="62"/>
                  <a:pt x="46" y="62"/>
                </a:cubicBezTo>
                <a:cubicBezTo>
                  <a:pt x="46" y="62"/>
                  <a:pt x="46" y="62"/>
                  <a:pt x="46" y="62"/>
                </a:cubicBezTo>
                <a:cubicBezTo>
                  <a:pt x="47" y="63"/>
                  <a:pt x="47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50" y="62"/>
                  <a:pt x="50" y="62"/>
                  <a:pt x="50" y="62"/>
                </a:cubicBezTo>
                <a:cubicBezTo>
                  <a:pt x="49" y="61"/>
                  <a:pt x="49" y="61"/>
                  <a:pt x="49" y="61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1"/>
                  <a:pt x="51" y="61"/>
                  <a:pt x="51" y="61"/>
                </a:cubicBezTo>
                <a:cubicBezTo>
                  <a:pt x="52" y="61"/>
                  <a:pt x="52" y="60"/>
                  <a:pt x="52" y="60"/>
                </a:cubicBezTo>
                <a:cubicBezTo>
                  <a:pt x="52" y="58"/>
                  <a:pt x="52" y="58"/>
                  <a:pt x="52" y="58"/>
                </a:cubicBezTo>
                <a:cubicBezTo>
                  <a:pt x="54" y="59"/>
                  <a:pt x="54" y="59"/>
                  <a:pt x="54" y="59"/>
                </a:cubicBezTo>
                <a:cubicBezTo>
                  <a:pt x="54" y="59"/>
                  <a:pt x="54" y="58"/>
                  <a:pt x="54" y="58"/>
                </a:cubicBezTo>
                <a:cubicBezTo>
                  <a:pt x="55" y="58"/>
                  <a:pt x="55" y="59"/>
                  <a:pt x="56" y="59"/>
                </a:cubicBezTo>
                <a:cubicBezTo>
                  <a:pt x="57" y="59"/>
                  <a:pt x="57" y="60"/>
                  <a:pt x="57" y="60"/>
                </a:cubicBezTo>
                <a:cubicBezTo>
                  <a:pt x="57" y="60"/>
                  <a:pt x="57" y="59"/>
                  <a:pt x="57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60" y="60"/>
                  <a:pt x="60" y="60"/>
                  <a:pt x="60" y="60"/>
                </a:cubicBezTo>
                <a:cubicBezTo>
                  <a:pt x="61" y="61"/>
                  <a:pt x="61" y="61"/>
                  <a:pt x="61" y="61"/>
                </a:cubicBezTo>
                <a:cubicBezTo>
                  <a:pt x="62" y="62"/>
                  <a:pt x="62" y="62"/>
                  <a:pt x="62" y="62"/>
                </a:cubicBezTo>
                <a:cubicBezTo>
                  <a:pt x="63" y="62"/>
                  <a:pt x="63" y="62"/>
                  <a:pt x="63" y="62"/>
                </a:cubicBezTo>
                <a:cubicBezTo>
                  <a:pt x="62" y="60"/>
                  <a:pt x="62" y="60"/>
                  <a:pt x="62" y="60"/>
                </a:cubicBezTo>
                <a:cubicBezTo>
                  <a:pt x="61" y="58"/>
                  <a:pt x="61" y="58"/>
                  <a:pt x="61" y="58"/>
                </a:cubicBezTo>
                <a:cubicBezTo>
                  <a:pt x="62" y="56"/>
                  <a:pt x="62" y="56"/>
                  <a:pt x="62" y="56"/>
                </a:cubicBezTo>
                <a:cubicBezTo>
                  <a:pt x="63" y="55"/>
                  <a:pt x="63" y="55"/>
                  <a:pt x="63" y="55"/>
                </a:cubicBezTo>
                <a:cubicBezTo>
                  <a:pt x="64" y="52"/>
                  <a:pt x="64" y="52"/>
                  <a:pt x="64" y="52"/>
                </a:cubicBezTo>
                <a:cubicBezTo>
                  <a:pt x="64" y="52"/>
                  <a:pt x="64" y="52"/>
                  <a:pt x="64" y="52"/>
                </a:cubicBezTo>
                <a:cubicBezTo>
                  <a:pt x="66" y="52"/>
                  <a:pt x="67" y="51"/>
                  <a:pt x="67" y="51"/>
                </a:cubicBezTo>
                <a:cubicBezTo>
                  <a:pt x="68" y="50"/>
                  <a:pt x="68" y="50"/>
                  <a:pt x="68" y="50"/>
                </a:cubicBezTo>
                <a:cubicBezTo>
                  <a:pt x="68" y="50"/>
                  <a:pt x="68" y="50"/>
                  <a:pt x="68" y="50"/>
                </a:cubicBezTo>
                <a:cubicBezTo>
                  <a:pt x="69" y="50"/>
                  <a:pt x="70" y="50"/>
                  <a:pt x="70" y="50"/>
                </a:cubicBezTo>
                <a:cubicBezTo>
                  <a:pt x="70" y="51"/>
                  <a:pt x="71" y="51"/>
                  <a:pt x="71" y="51"/>
                </a:cubicBezTo>
                <a:cubicBezTo>
                  <a:pt x="72" y="51"/>
                  <a:pt x="72" y="50"/>
                  <a:pt x="72" y="50"/>
                </a:cubicBezTo>
                <a:cubicBezTo>
                  <a:pt x="73" y="51"/>
                  <a:pt x="73" y="51"/>
                  <a:pt x="73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75" y="51"/>
                  <a:pt x="75" y="50"/>
                  <a:pt x="75" y="50"/>
                </a:cubicBezTo>
                <a:cubicBezTo>
                  <a:pt x="78" y="50"/>
                  <a:pt x="78" y="50"/>
                  <a:pt x="78" y="50"/>
                </a:cubicBezTo>
                <a:cubicBezTo>
                  <a:pt x="79" y="48"/>
                  <a:pt x="77" y="46"/>
                  <a:pt x="77" y="46"/>
                </a:cubicBezTo>
                <a:cubicBezTo>
                  <a:pt x="76" y="45"/>
                  <a:pt x="76" y="45"/>
                  <a:pt x="76" y="45"/>
                </a:cubicBezTo>
                <a:cubicBezTo>
                  <a:pt x="76" y="44"/>
                  <a:pt x="76" y="44"/>
                  <a:pt x="75" y="44"/>
                </a:cubicBezTo>
                <a:cubicBezTo>
                  <a:pt x="75" y="44"/>
                  <a:pt x="74" y="44"/>
                  <a:pt x="74" y="44"/>
                </a:cubicBezTo>
                <a:cubicBezTo>
                  <a:pt x="74" y="44"/>
                  <a:pt x="74" y="43"/>
                  <a:pt x="74" y="43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9"/>
                  <a:pt x="72" y="39"/>
                  <a:pt x="72" y="39"/>
                </a:cubicBezTo>
                <a:cubicBezTo>
                  <a:pt x="73" y="38"/>
                  <a:pt x="71" y="37"/>
                  <a:pt x="71" y="37"/>
                </a:cubicBezTo>
                <a:cubicBezTo>
                  <a:pt x="69" y="35"/>
                  <a:pt x="71" y="33"/>
                  <a:pt x="71" y="33"/>
                </a:cubicBezTo>
                <a:cubicBezTo>
                  <a:pt x="71" y="32"/>
                  <a:pt x="72" y="31"/>
                  <a:pt x="72" y="31"/>
                </a:cubicBezTo>
                <a:cubicBezTo>
                  <a:pt x="74" y="32"/>
                  <a:pt x="74" y="32"/>
                  <a:pt x="74" y="32"/>
                </a:cubicBezTo>
                <a:cubicBezTo>
                  <a:pt x="75" y="32"/>
                  <a:pt x="75" y="32"/>
                  <a:pt x="75" y="32"/>
                </a:cubicBezTo>
                <a:cubicBezTo>
                  <a:pt x="76" y="32"/>
                  <a:pt x="76" y="32"/>
                  <a:pt x="76" y="32"/>
                </a:cubicBezTo>
                <a:cubicBezTo>
                  <a:pt x="77" y="31"/>
                  <a:pt x="77" y="31"/>
                  <a:pt x="77" y="31"/>
                </a:cubicBezTo>
                <a:cubicBezTo>
                  <a:pt x="77" y="31"/>
                  <a:pt x="79" y="32"/>
                  <a:pt x="80" y="32"/>
                </a:cubicBezTo>
                <a:cubicBezTo>
                  <a:pt x="80" y="32"/>
                  <a:pt x="80" y="32"/>
                  <a:pt x="80" y="32"/>
                </a:cubicBezTo>
                <a:cubicBezTo>
                  <a:pt x="81" y="32"/>
                  <a:pt x="81" y="31"/>
                  <a:pt x="81" y="31"/>
                </a:cubicBezTo>
                <a:cubicBezTo>
                  <a:pt x="81" y="31"/>
                  <a:pt x="80" y="30"/>
                  <a:pt x="79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9"/>
                  <a:pt x="78" y="29"/>
                  <a:pt x="78" y="29"/>
                </a:cubicBezTo>
                <a:cubicBezTo>
                  <a:pt x="77" y="29"/>
                  <a:pt x="77" y="29"/>
                  <a:pt x="76" y="29"/>
                </a:cubicBezTo>
                <a:cubicBezTo>
                  <a:pt x="74" y="29"/>
                  <a:pt x="74" y="30"/>
                  <a:pt x="74" y="30"/>
                </a:cubicBezTo>
                <a:cubicBezTo>
                  <a:pt x="71" y="29"/>
                  <a:pt x="71" y="29"/>
                  <a:pt x="71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0" y="29"/>
                  <a:pt x="70" y="25"/>
                  <a:pt x="70" y="25"/>
                </a:cubicBezTo>
                <a:cubicBezTo>
                  <a:pt x="70" y="25"/>
                  <a:pt x="70" y="25"/>
                  <a:pt x="70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2" y="25"/>
                  <a:pt x="72" y="25"/>
                  <a:pt x="72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3"/>
                  <a:pt x="74" y="23"/>
                  <a:pt x="74" y="23"/>
                </a:cubicBezTo>
                <a:cubicBezTo>
                  <a:pt x="74" y="23"/>
                  <a:pt x="73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1" y="22"/>
                  <a:pt x="70" y="22"/>
                </a:cubicBezTo>
                <a:cubicBezTo>
                  <a:pt x="70" y="22"/>
                  <a:pt x="70" y="20"/>
                  <a:pt x="70" y="20"/>
                </a:cubicBezTo>
                <a:cubicBezTo>
                  <a:pt x="70" y="19"/>
                  <a:pt x="70" y="19"/>
                  <a:pt x="71" y="18"/>
                </a:cubicBezTo>
                <a:cubicBezTo>
                  <a:pt x="71" y="17"/>
                  <a:pt x="71" y="17"/>
                  <a:pt x="71" y="16"/>
                </a:cubicBezTo>
                <a:cubicBezTo>
                  <a:pt x="71" y="16"/>
                  <a:pt x="71" y="15"/>
                  <a:pt x="71" y="15"/>
                </a:cubicBezTo>
                <a:cubicBezTo>
                  <a:pt x="71" y="15"/>
                  <a:pt x="69" y="14"/>
                  <a:pt x="68" y="14"/>
                </a:cubicBezTo>
                <a:cubicBezTo>
                  <a:pt x="67" y="14"/>
                  <a:pt x="67" y="13"/>
                  <a:pt x="66" y="13"/>
                </a:cubicBezTo>
                <a:cubicBezTo>
                  <a:pt x="65" y="13"/>
                  <a:pt x="66" y="12"/>
                  <a:pt x="66" y="12"/>
                </a:cubicBezTo>
                <a:cubicBezTo>
                  <a:pt x="66" y="12"/>
                  <a:pt x="65" y="11"/>
                  <a:pt x="65" y="10"/>
                </a:cubicBezTo>
                <a:cubicBezTo>
                  <a:pt x="65" y="10"/>
                  <a:pt x="64" y="10"/>
                  <a:pt x="64" y="10"/>
                </a:cubicBezTo>
                <a:cubicBezTo>
                  <a:pt x="63" y="10"/>
                  <a:pt x="63" y="10"/>
                  <a:pt x="63" y="10"/>
                </a:cubicBezTo>
                <a:cubicBezTo>
                  <a:pt x="62" y="11"/>
                  <a:pt x="62" y="11"/>
                  <a:pt x="62" y="11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0"/>
                  <a:pt x="60" y="10"/>
                  <a:pt x="60" y="10"/>
                </a:cubicBezTo>
                <a:cubicBezTo>
                  <a:pt x="59" y="8"/>
                  <a:pt x="59" y="8"/>
                  <a:pt x="59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56" y="7"/>
                  <a:pt x="56" y="7"/>
                  <a:pt x="56" y="7"/>
                </a:cubicBezTo>
                <a:cubicBezTo>
                  <a:pt x="55" y="7"/>
                  <a:pt x="55" y="7"/>
                  <a:pt x="55" y="7"/>
                </a:cubicBezTo>
                <a:cubicBezTo>
                  <a:pt x="55" y="7"/>
                  <a:pt x="55" y="7"/>
                  <a:pt x="54" y="6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5"/>
                  <a:pt x="54" y="6"/>
                  <a:pt x="54" y="6"/>
                </a:cubicBezTo>
                <a:cubicBezTo>
                  <a:pt x="54" y="6"/>
                  <a:pt x="54" y="6"/>
                  <a:pt x="54" y="6"/>
                </a:cubicBezTo>
                <a:cubicBezTo>
                  <a:pt x="54" y="5"/>
                  <a:pt x="54" y="5"/>
                  <a:pt x="54" y="5"/>
                </a:cubicBezTo>
                <a:cubicBezTo>
                  <a:pt x="53" y="5"/>
                  <a:pt x="52" y="6"/>
                  <a:pt x="52" y="6"/>
                </a:cubicBezTo>
                <a:cubicBezTo>
                  <a:pt x="50" y="6"/>
                  <a:pt x="50" y="6"/>
                  <a:pt x="50" y="6"/>
                </a:cubicBezTo>
                <a:cubicBezTo>
                  <a:pt x="50" y="6"/>
                  <a:pt x="50" y="6"/>
                  <a:pt x="49" y="7"/>
                </a:cubicBezTo>
                <a:cubicBezTo>
                  <a:pt x="49" y="7"/>
                  <a:pt x="48" y="7"/>
                  <a:pt x="48" y="8"/>
                </a:cubicBezTo>
                <a:cubicBezTo>
                  <a:pt x="48" y="8"/>
                  <a:pt x="47" y="8"/>
                  <a:pt x="47" y="7"/>
                </a:cubicBezTo>
                <a:cubicBezTo>
                  <a:pt x="47" y="6"/>
                  <a:pt x="47" y="6"/>
                  <a:pt x="47" y="6"/>
                </a:cubicBezTo>
                <a:cubicBezTo>
                  <a:pt x="47" y="5"/>
                  <a:pt x="46" y="5"/>
                  <a:pt x="46" y="3"/>
                </a:cubicBezTo>
                <a:cubicBezTo>
                  <a:pt x="46" y="3"/>
                  <a:pt x="44" y="3"/>
                  <a:pt x="43" y="3"/>
                </a:cubicBezTo>
                <a:cubicBezTo>
                  <a:pt x="42" y="1"/>
                  <a:pt x="42" y="1"/>
                  <a:pt x="42" y="1"/>
                </a:cubicBezTo>
                <a:cubicBezTo>
                  <a:pt x="40" y="0"/>
                  <a:pt x="40" y="0"/>
                  <a:pt x="40" y="0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8" name="Freeform 351"/>
          <p:cNvSpPr/>
          <p:nvPr/>
        </p:nvSpPr>
        <p:spPr bwMode="auto">
          <a:xfrm>
            <a:off x="4119033" y="3521075"/>
            <a:ext cx="10584" cy="0"/>
          </a:xfrm>
          <a:custGeom>
            <a:avLst/>
            <a:gdLst>
              <a:gd name="T0" fmla="*/ 1 w 1"/>
              <a:gd name="T1" fmla="*/ 1 w 1"/>
              <a:gd name="T2" fmla="*/ 1 w 1"/>
              <a:gd name="T3" fmla="*/ 1 w 1"/>
              <a:gd name="T4" fmla="*/ 0 w 1"/>
              <a:gd name="T5" fmla="*/ 0 w 1"/>
              <a:gd name="T6" fmla="*/ 1 w 1"/>
              <a:gd name="T7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normAutofit fontScale="25000" lnSpcReduction="20000"/>
          </a:bodyPr>
          <a:lstStyle/>
          <a:p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4958400" y="2534400"/>
            <a:ext cx="2448000" cy="1972800"/>
          </a:xfrm>
        </p:spPr>
        <p:txBody>
          <a:bodyPr anchor="ctr" anchorCtr="0">
            <a:noAutofit/>
          </a:bodyPr>
          <a:lstStyle>
            <a:lvl1pPr algn="ctr"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9" name="Freeform 1082"/>
          <p:cNvSpPr>
            <a:spLocks noEditPoints="1"/>
          </p:cNvSpPr>
          <p:nvPr/>
        </p:nvSpPr>
        <p:spPr bwMode="auto">
          <a:xfrm>
            <a:off x="3405717" y="2447925"/>
            <a:ext cx="922867" cy="585788"/>
          </a:xfrm>
          <a:custGeom>
            <a:avLst/>
            <a:gdLst>
              <a:gd name="T0" fmla="*/ 97 w 105"/>
              <a:gd name="T1" fmla="*/ 69 h 89"/>
              <a:gd name="T2" fmla="*/ 98 w 105"/>
              <a:gd name="T3" fmla="*/ 78 h 89"/>
              <a:gd name="T4" fmla="*/ 104 w 105"/>
              <a:gd name="T5" fmla="*/ 79 h 89"/>
              <a:gd name="T6" fmla="*/ 104 w 105"/>
              <a:gd name="T7" fmla="*/ 77 h 89"/>
              <a:gd name="T8" fmla="*/ 105 w 105"/>
              <a:gd name="T9" fmla="*/ 75 h 89"/>
              <a:gd name="T10" fmla="*/ 97 w 105"/>
              <a:gd name="T11" fmla="*/ 69 h 89"/>
              <a:gd name="T12" fmla="*/ 48 w 105"/>
              <a:gd name="T13" fmla="*/ 0 h 89"/>
              <a:gd name="T14" fmla="*/ 25 w 105"/>
              <a:gd name="T15" fmla="*/ 51 h 89"/>
              <a:gd name="T16" fmla="*/ 92 w 105"/>
              <a:gd name="T17" fmla="*/ 87 h 89"/>
              <a:gd name="T18" fmla="*/ 99 w 105"/>
              <a:gd name="T19" fmla="*/ 89 h 89"/>
              <a:gd name="T20" fmla="*/ 99 w 105"/>
              <a:gd name="T21" fmla="*/ 89 h 89"/>
              <a:gd name="T22" fmla="*/ 100 w 105"/>
              <a:gd name="T23" fmla="*/ 87 h 89"/>
              <a:gd name="T24" fmla="*/ 100 w 105"/>
              <a:gd name="T25" fmla="*/ 87 h 89"/>
              <a:gd name="T26" fmla="*/ 100 w 105"/>
              <a:gd name="T27" fmla="*/ 87 h 89"/>
              <a:gd name="T28" fmla="*/ 100 w 105"/>
              <a:gd name="T29" fmla="*/ 83 h 89"/>
              <a:gd name="T30" fmla="*/ 98 w 105"/>
              <a:gd name="T31" fmla="*/ 82 h 89"/>
              <a:gd name="T32" fmla="*/ 100 w 105"/>
              <a:gd name="T33" fmla="*/ 83 h 89"/>
              <a:gd name="T34" fmla="*/ 100 w 105"/>
              <a:gd name="T35" fmla="*/ 83 h 89"/>
              <a:gd name="T36" fmla="*/ 101 w 105"/>
              <a:gd name="T37" fmla="*/ 79 h 89"/>
              <a:gd name="T38" fmla="*/ 101 w 105"/>
              <a:gd name="T39" fmla="*/ 79 h 89"/>
              <a:gd name="T40" fmla="*/ 99 w 105"/>
              <a:gd name="T41" fmla="*/ 79 h 89"/>
              <a:gd name="T42" fmla="*/ 101 w 105"/>
              <a:gd name="T43" fmla="*/ 79 h 89"/>
              <a:gd name="T44" fmla="*/ 101 w 105"/>
              <a:gd name="T45" fmla="*/ 79 h 89"/>
              <a:gd name="T46" fmla="*/ 101 w 105"/>
              <a:gd name="T47" fmla="*/ 78 h 89"/>
              <a:gd name="T48" fmla="*/ 101 w 105"/>
              <a:gd name="T49" fmla="*/ 78 h 89"/>
              <a:gd name="T50" fmla="*/ 98 w 105"/>
              <a:gd name="T51" fmla="*/ 78 h 89"/>
              <a:gd name="T52" fmla="*/ 98 w 105"/>
              <a:gd name="T53" fmla="*/ 79 h 89"/>
              <a:gd name="T54" fmla="*/ 83 w 105"/>
              <a:gd name="T55" fmla="*/ 70 h 89"/>
              <a:gd name="T56" fmla="*/ 84 w 105"/>
              <a:gd name="T57" fmla="*/ 73 h 89"/>
              <a:gd name="T58" fmla="*/ 76 w 105"/>
              <a:gd name="T59" fmla="*/ 69 h 89"/>
              <a:gd name="T60" fmla="*/ 76 w 105"/>
              <a:gd name="T61" fmla="*/ 74 h 89"/>
              <a:gd name="T62" fmla="*/ 21 w 105"/>
              <a:gd name="T63" fmla="*/ 35 h 89"/>
              <a:gd name="T64" fmla="*/ 48 w 105"/>
              <a:gd name="T6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" h="89">
                <a:moveTo>
                  <a:pt x="97" y="69"/>
                </a:moveTo>
                <a:cubicBezTo>
                  <a:pt x="97" y="72"/>
                  <a:pt x="97" y="75"/>
                  <a:pt x="98" y="78"/>
                </a:cubicBezTo>
                <a:cubicBezTo>
                  <a:pt x="99" y="78"/>
                  <a:pt x="101" y="78"/>
                  <a:pt x="104" y="79"/>
                </a:cubicBezTo>
                <a:cubicBezTo>
                  <a:pt x="104" y="78"/>
                  <a:pt x="104" y="78"/>
                  <a:pt x="104" y="77"/>
                </a:cubicBezTo>
                <a:cubicBezTo>
                  <a:pt x="105" y="77"/>
                  <a:pt x="105" y="76"/>
                  <a:pt x="105" y="75"/>
                </a:cubicBezTo>
                <a:cubicBezTo>
                  <a:pt x="103" y="73"/>
                  <a:pt x="100" y="71"/>
                  <a:pt x="97" y="69"/>
                </a:cubicBezTo>
                <a:moveTo>
                  <a:pt x="48" y="0"/>
                </a:moveTo>
                <a:cubicBezTo>
                  <a:pt x="29" y="8"/>
                  <a:pt x="0" y="23"/>
                  <a:pt x="25" y="51"/>
                </a:cubicBezTo>
                <a:cubicBezTo>
                  <a:pt x="41" y="69"/>
                  <a:pt x="70" y="79"/>
                  <a:pt x="92" y="87"/>
                </a:cubicBezTo>
                <a:cubicBezTo>
                  <a:pt x="95" y="88"/>
                  <a:pt x="97" y="88"/>
                  <a:pt x="99" y="89"/>
                </a:cubicBezTo>
                <a:cubicBezTo>
                  <a:pt x="99" y="89"/>
                  <a:pt x="99" y="89"/>
                  <a:pt x="99" y="89"/>
                </a:cubicBezTo>
                <a:cubicBezTo>
                  <a:pt x="100" y="87"/>
                  <a:pt x="100" y="87"/>
                  <a:pt x="100" y="87"/>
                </a:cubicBezTo>
                <a:cubicBezTo>
                  <a:pt x="100" y="87"/>
                  <a:pt x="100" y="87"/>
                  <a:pt x="100" y="87"/>
                </a:cubicBezTo>
                <a:cubicBezTo>
                  <a:pt x="100" y="87"/>
                  <a:pt x="100" y="87"/>
                  <a:pt x="100" y="87"/>
                </a:cubicBezTo>
                <a:cubicBezTo>
                  <a:pt x="100" y="83"/>
                  <a:pt x="100" y="83"/>
                  <a:pt x="100" y="83"/>
                </a:cubicBezTo>
                <a:cubicBezTo>
                  <a:pt x="99" y="83"/>
                  <a:pt x="98" y="82"/>
                  <a:pt x="98" y="82"/>
                </a:cubicBezTo>
                <a:cubicBezTo>
                  <a:pt x="98" y="82"/>
                  <a:pt x="99" y="83"/>
                  <a:pt x="100" y="83"/>
                </a:cubicBezTo>
                <a:cubicBezTo>
                  <a:pt x="100" y="83"/>
                  <a:pt x="100" y="83"/>
                  <a:pt x="100" y="83"/>
                </a:cubicBezTo>
                <a:cubicBezTo>
                  <a:pt x="101" y="79"/>
                  <a:pt x="101" y="79"/>
                  <a:pt x="101" y="79"/>
                </a:cubicBezTo>
                <a:cubicBezTo>
                  <a:pt x="101" y="79"/>
                  <a:pt x="101" y="79"/>
                  <a:pt x="101" y="79"/>
                </a:cubicBezTo>
                <a:cubicBezTo>
                  <a:pt x="100" y="79"/>
                  <a:pt x="99" y="79"/>
                  <a:pt x="99" y="79"/>
                </a:cubicBezTo>
                <a:cubicBezTo>
                  <a:pt x="99" y="79"/>
                  <a:pt x="100" y="79"/>
                  <a:pt x="101" y="79"/>
                </a:cubicBezTo>
                <a:cubicBezTo>
                  <a:pt x="101" y="79"/>
                  <a:pt x="101" y="79"/>
                  <a:pt x="101" y="79"/>
                </a:cubicBezTo>
                <a:cubicBezTo>
                  <a:pt x="101" y="78"/>
                  <a:pt x="101" y="78"/>
                  <a:pt x="101" y="78"/>
                </a:cubicBezTo>
                <a:cubicBezTo>
                  <a:pt x="101" y="78"/>
                  <a:pt x="101" y="78"/>
                  <a:pt x="101" y="78"/>
                </a:cubicBezTo>
                <a:cubicBezTo>
                  <a:pt x="99" y="78"/>
                  <a:pt x="98" y="78"/>
                  <a:pt x="98" y="78"/>
                </a:cubicBezTo>
                <a:cubicBezTo>
                  <a:pt x="98" y="78"/>
                  <a:pt x="98" y="78"/>
                  <a:pt x="98" y="79"/>
                </a:cubicBezTo>
                <a:cubicBezTo>
                  <a:pt x="93" y="77"/>
                  <a:pt x="87" y="73"/>
                  <a:pt x="83" y="70"/>
                </a:cubicBezTo>
                <a:cubicBezTo>
                  <a:pt x="83" y="71"/>
                  <a:pt x="84" y="72"/>
                  <a:pt x="84" y="73"/>
                </a:cubicBezTo>
                <a:cubicBezTo>
                  <a:pt x="82" y="72"/>
                  <a:pt x="78" y="70"/>
                  <a:pt x="76" y="69"/>
                </a:cubicBezTo>
                <a:cubicBezTo>
                  <a:pt x="77" y="71"/>
                  <a:pt x="76" y="72"/>
                  <a:pt x="76" y="74"/>
                </a:cubicBezTo>
                <a:cubicBezTo>
                  <a:pt x="58" y="68"/>
                  <a:pt x="27" y="51"/>
                  <a:pt x="21" y="35"/>
                </a:cubicBezTo>
                <a:cubicBezTo>
                  <a:pt x="13" y="13"/>
                  <a:pt x="41" y="13"/>
                  <a:pt x="48" y="0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10" name="Freeform 1120"/>
          <p:cNvSpPr/>
          <p:nvPr/>
        </p:nvSpPr>
        <p:spPr bwMode="auto">
          <a:xfrm>
            <a:off x="4085167" y="4035425"/>
            <a:ext cx="33867" cy="19050"/>
          </a:xfrm>
          <a:custGeom>
            <a:avLst/>
            <a:gdLst>
              <a:gd name="T0" fmla="*/ 4 w 4"/>
              <a:gd name="T1" fmla="*/ 2 h 3"/>
              <a:gd name="T2" fmla="*/ 1 w 4"/>
              <a:gd name="T3" fmla="*/ 0 h 3"/>
              <a:gd name="T4" fmla="*/ 0 w 4"/>
              <a:gd name="T5" fmla="*/ 2 h 3"/>
              <a:gd name="T6" fmla="*/ 4 w 4"/>
              <a:gd name="T7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" h="3">
                <a:moveTo>
                  <a:pt x="4" y="2"/>
                </a:moveTo>
                <a:cubicBezTo>
                  <a:pt x="1" y="0"/>
                  <a:pt x="1" y="0"/>
                  <a:pt x="1" y="0"/>
                </a:cubicBezTo>
                <a:cubicBezTo>
                  <a:pt x="0" y="2"/>
                  <a:pt x="0" y="2"/>
                  <a:pt x="0" y="2"/>
                </a:cubicBezTo>
                <a:cubicBezTo>
                  <a:pt x="2" y="3"/>
                  <a:pt x="4" y="2"/>
                  <a:pt x="4" y="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normAutofit fontScale="25000" lnSpcReduction="20000"/>
          </a:bodyPr>
          <a:lstStyle/>
          <a:p>
            <a:endParaRPr lang="zh-CN" altLang="en-US"/>
          </a:p>
        </p:txBody>
      </p:sp>
      <p:sp>
        <p:nvSpPr>
          <p:cNvPr id="11" name="任意多边形 29"/>
          <p:cNvSpPr/>
          <p:nvPr/>
        </p:nvSpPr>
        <p:spPr bwMode="auto">
          <a:xfrm>
            <a:off x="2082800" y="3898900"/>
            <a:ext cx="1888067" cy="814388"/>
          </a:xfrm>
          <a:custGeom>
            <a:avLst/>
            <a:gdLst>
              <a:gd name="T0" fmla="*/ 473086 w 808038"/>
              <a:gd name="T1" fmla="*/ 450141 h 465148"/>
              <a:gd name="T2" fmla="*/ 469852 w 808038"/>
              <a:gd name="T3" fmla="*/ 450083 h 465148"/>
              <a:gd name="T4" fmla="*/ 623888 w 808038"/>
              <a:gd name="T5" fmla="*/ 300047 h 465148"/>
              <a:gd name="T6" fmla="*/ 544513 w 808038"/>
              <a:gd name="T7" fmla="*/ 322272 h 465148"/>
              <a:gd name="T8" fmla="*/ 554931 w 808038"/>
              <a:gd name="T9" fmla="*/ 279658 h 465148"/>
              <a:gd name="T10" fmla="*/ 511175 w 808038"/>
              <a:gd name="T11" fmla="*/ 295285 h 465148"/>
              <a:gd name="T12" fmla="*/ 804863 w 808038"/>
              <a:gd name="T13" fmla="*/ 273060 h 465148"/>
              <a:gd name="T14" fmla="*/ 512022 w 808038"/>
              <a:gd name="T15" fmla="*/ 443550 h 465148"/>
              <a:gd name="T16" fmla="*/ 464676 w 808038"/>
              <a:gd name="T17" fmla="*/ 432663 h 465148"/>
              <a:gd name="T18" fmla="*/ 454795 w 808038"/>
              <a:gd name="T19" fmla="*/ 416185 h 465148"/>
              <a:gd name="T20" fmla="*/ 804863 w 808038"/>
              <a:gd name="T21" fmla="*/ 273060 h 465148"/>
              <a:gd name="T22" fmla="*/ 469984 w 808038"/>
              <a:gd name="T23" fmla="*/ 213528 h 465148"/>
              <a:gd name="T24" fmla="*/ 436145 w 808038"/>
              <a:gd name="T25" fmla="*/ 221069 h 465148"/>
              <a:gd name="T26" fmla="*/ 406066 w 808038"/>
              <a:gd name="T27" fmla="*/ 224839 h 465148"/>
              <a:gd name="T28" fmla="*/ 338388 w 808038"/>
              <a:gd name="T29" fmla="*/ 239921 h 465148"/>
              <a:gd name="T30" fmla="*/ 259431 w 808038"/>
              <a:gd name="T31" fmla="*/ 255002 h 465148"/>
              <a:gd name="T32" fmla="*/ 225592 w 808038"/>
              <a:gd name="T33" fmla="*/ 255002 h 465148"/>
              <a:gd name="T34" fmla="*/ 180474 w 808038"/>
              <a:gd name="T35" fmla="*/ 262542 h 465148"/>
              <a:gd name="T36" fmla="*/ 120316 w 808038"/>
              <a:gd name="T37" fmla="*/ 270083 h 465148"/>
              <a:gd name="T38" fmla="*/ 26319 w 808038"/>
              <a:gd name="T39" fmla="*/ 288935 h 465148"/>
              <a:gd name="T40" fmla="*/ 0 w 808038"/>
              <a:gd name="T41" fmla="*/ 288935 h 465148"/>
              <a:gd name="T42" fmla="*/ 37599 w 808038"/>
              <a:gd name="T43" fmla="*/ 281395 h 465148"/>
              <a:gd name="T44" fmla="*/ 244392 w 808038"/>
              <a:gd name="T45" fmla="*/ 243691 h 465148"/>
              <a:gd name="T46" fmla="*/ 327109 w 808038"/>
              <a:gd name="T47" fmla="*/ 239921 h 465148"/>
              <a:gd name="T48" fmla="*/ 402306 w 808038"/>
              <a:gd name="T49" fmla="*/ 209758 h 465148"/>
              <a:gd name="T50" fmla="*/ 500063 w 808038"/>
              <a:gd name="T51" fmla="*/ 198447 h 465148"/>
              <a:gd name="T52" fmla="*/ 638810 w 808038"/>
              <a:gd name="T53" fmla="*/ 183631 h 465148"/>
              <a:gd name="T54" fmla="*/ 600710 w 808038"/>
              <a:gd name="T55" fmla="*/ 179926 h 465148"/>
              <a:gd name="T56" fmla="*/ 762454 w 808038"/>
              <a:gd name="T57" fmla="*/ 127010 h 465148"/>
              <a:gd name="T58" fmla="*/ 750888 w 808038"/>
              <a:gd name="T59" fmla="*/ 134418 h 465148"/>
              <a:gd name="T60" fmla="*/ 327437 w 808038"/>
              <a:gd name="T61" fmla="*/ 113979 h 465148"/>
              <a:gd name="T62" fmla="*/ 288867 w 808038"/>
              <a:gd name="T63" fmla="*/ 130185 h 465148"/>
              <a:gd name="T64" fmla="*/ 273815 w 808038"/>
              <a:gd name="T65" fmla="*/ 119073 h 465148"/>
              <a:gd name="T66" fmla="*/ 327437 w 808038"/>
              <a:gd name="T67" fmla="*/ 113979 h 465148"/>
              <a:gd name="T68" fmla="*/ 808038 w 808038"/>
              <a:gd name="T69" fmla="*/ 69542 h 465148"/>
              <a:gd name="T70" fmla="*/ 778404 w 808038"/>
              <a:gd name="T71" fmla="*/ 80972 h 465148"/>
              <a:gd name="T72" fmla="*/ 508496 w 808038"/>
              <a:gd name="T73" fmla="*/ 535 h 465148"/>
              <a:gd name="T74" fmla="*/ 566936 w 808038"/>
              <a:gd name="T75" fmla="*/ 13457 h 465148"/>
              <a:gd name="T76" fmla="*/ 661194 w 808038"/>
              <a:gd name="T77" fmla="*/ 40258 h 465148"/>
              <a:gd name="T78" fmla="*/ 661194 w 808038"/>
              <a:gd name="T79" fmla="*/ 47915 h 465148"/>
              <a:gd name="T80" fmla="*/ 585788 w 808038"/>
              <a:gd name="T81" fmla="*/ 24943 h 465148"/>
              <a:gd name="T82" fmla="*/ 499070 w 808038"/>
              <a:gd name="T83" fmla="*/ 5800 h 465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08038" h="465148">
                <a:moveTo>
                  <a:pt x="472836" y="449620"/>
                </a:moveTo>
                <a:lnTo>
                  <a:pt x="473086" y="450141"/>
                </a:lnTo>
                <a:cubicBezTo>
                  <a:pt x="475733" y="455968"/>
                  <a:pt x="478321" y="461382"/>
                  <a:pt x="481144" y="465148"/>
                </a:cubicBezTo>
                <a:cubicBezTo>
                  <a:pt x="473616" y="461382"/>
                  <a:pt x="473616" y="457615"/>
                  <a:pt x="469852" y="450083"/>
                </a:cubicBezTo>
                <a:lnTo>
                  <a:pt x="472836" y="449620"/>
                </a:lnTo>
                <a:close/>
                <a:moveTo>
                  <a:pt x="623888" y="300047"/>
                </a:moveTo>
                <a:lnTo>
                  <a:pt x="590551" y="314335"/>
                </a:lnTo>
                <a:lnTo>
                  <a:pt x="544513" y="322272"/>
                </a:lnTo>
                <a:lnTo>
                  <a:pt x="623888" y="300047"/>
                </a:lnTo>
                <a:close/>
                <a:moveTo>
                  <a:pt x="554931" y="279658"/>
                </a:moveTo>
                <a:cubicBezTo>
                  <a:pt x="562570" y="278617"/>
                  <a:pt x="570442" y="278617"/>
                  <a:pt x="577850" y="280469"/>
                </a:cubicBezTo>
                <a:cubicBezTo>
                  <a:pt x="511175" y="295285"/>
                  <a:pt x="511175" y="295285"/>
                  <a:pt x="511175" y="295285"/>
                </a:cubicBezTo>
                <a:cubicBezTo>
                  <a:pt x="511175" y="295285"/>
                  <a:pt x="532011" y="282784"/>
                  <a:pt x="554931" y="279658"/>
                </a:cubicBezTo>
                <a:close/>
                <a:moveTo>
                  <a:pt x="804863" y="273060"/>
                </a:moveTo>
                <a:cubicBezTo>
                  <a:pt x="748401" y="310725"/>
                  <a:pt x="684410" y="333323"/>
                  <a:pt x="627947" y="370987"/>
                </a:cubicBezTo>
                <a:cubicBezTo>
                  <a:pt x="594069" y="393586"/>
                  <a:pt x="553840" y="428896"/>
                  <a:pt x="512022" y="443550"/>
                </a:cubicBezTo>
                <a:lnTo>
                  <a:pt x="472836" y="449620"/>
                </a:lnTo>
                <a:lnTo>
                  <a:pt x="464676" y="432663"/>
                </a:lnTo>
                <a:cubicBezTo>
                  <a:pt x="458559" y="421834"/>
                  <a:pt x="451031" y="414302"/>
                  <a:pt x="439738" y="419951"/>
                </a:cubicBezTo>
                <a:cubicBezTo>
                  <a:pt x="443502" y="416185"/>
                  <a:pt x="447266" y="416185"/>
                  <a:pt x="454795" y="416185"/>
                </a:cubicBezTo>
                <a:lnTo>
                  <a:pt x="503729" y="401119"/>
                </a:lnTo>
                <a:cubicBezTo>
                  <a:pt x="601598" y="355922"/>
                  <a:pt x="703230" y="310725"/>
                  <a:pt x="804863" y="273060"/>
                </a:cubicBezTo>
                <a:close/>
                <a:moveTo>
                  <a:pt x="500063" y="198447"/>
                </a:moveTo>
                <a:cubicBezTo>
                  <a:pt x="500063" y="198447"/>
                  <a:pt x="477504" y="209758"/>
                  <a:pt x="469984" y="213528"/>
                </a:cubicBezTo>
                <a:cubicBezTo>
                  <a:pt x="469984" y="213528"/>
                  <a:pt x="469984" y="213528"/>
                  <a:pt x="454945" y="217299"/>
                </a:cubicBezTo>
                <a:cubicBezTo>
                  <a:pt x="454945" y="217299"/>
                  <a:pt x="454945" y="217299"/>
                  <a:pt x="436145" y="221069"/>
                </a:cubicBezTo>
                <a:cubicBezTo>
                  <a:pt x="436145" y="221069"/>
                  <a:pt x="436145" y="221069"/>
                  <a:pt x="421106" y="221069"/>
                </a:cubicBezTo>
                <a:cubicBezTo>
                  <a:pt x="421106" y="221069"/>
                  <a:pt x="421106" y="221069"/>
                  <a:pt x="406066" y="224839"/>
                </a:cubicBezTo>
                <a:cubicBezTo>
                  <a:pt x="406066" y="224839"/>
                  <a:pt x="406066" y="224839"/>
                  <a:pt x="379747" y="232380"/>
                </a:cubicBezTo>
                <a:cubicBezTo>
                  <a:pt x="379747" y="232380"/>
                  <a:pt x="379747" y="232380"/>
                  <a:pt x="338388" y="239921"/>
                </a:cubicBezTo>
                <a:cubicBezTo>
                  <a:pt x="338388" y="239921"/>
                  <a:pt x="338388" y="239921"/>
                  <a:pt x="319589" y="243691"/>
                </a:cubicBezTo>
                <a:cubicBezTo>
                  <a:pt x="319589" y="243691"/>
                  <a:pt x="270711" y="251231"/>
                  <a:pt x="259431" y="255002"/>
                </a:cubicBezTo>
                <a:cubicBezTo>
                  <a:pt x="251911" y="258772"/>
                  <a:pt x="244392" y="255002"/>
                  <a:pt x="244392" y="255002"/>
                </a:cubicBezTo>
                <a:cubicBezTo>
                  <a:pt x="244392" y="255002"/>
                  <a:pt x="229352" y="251231"/>
                  <a:pt x="225592" y="255002"/>
                </a:cubicBezTo>
                <a:cubicBezTo>
                  <a:pt x="221832" y="255002"/>
                  <a:pt x="214313" y="255002"/>
                  <a:pt x="206793" y="258772"/>
                </a:cubicBezTo>
                <a:cubicBezTo>
                  <a:pt x="199273" y="258772"/>
                  <a:pt x="187993" y="258772"/>
                  <a:pt x="180474" y="262542"/>
                </a:cubicBezTo>
                <a:cubicBezTo>
                  <a:pt x="169194" y="266313"/>
                  <a:pt x="146635" y="266313"/>
                  <a:pt x="146635" y="266313"/>
                </a:cubicBezTo>
                <a:cubicBezTo>
                  <a:pt x="146635" y="266313"/>
                  <a:pt x="146635" y="266313"/>
                  <a:pt x="120316" y="270083"/>
                </a:cubicBezTo>
                <a:cubicBezTo>
                  <a:pt x="120316" y="270083"/>
                  <a:pt x="45118" y="285165"/>
                  <a:pt x="41358" y="285165"/>
                </a:cubicBezTo>
                <a:cubicBezTo>
                  <a:pt x="33839" y="288935"/>
                  <a:pt x="26319" y="288935"/>
                  <a:pt x="26319" y="288935"/>
                </a:cubicBezTo>
                <a:cubicBezTo>
                  <a:pt x="26319" y="288935"/>
                  <a:pt x="18799" y="288935"/>
                  <a:pt x="11279" y="288935"/>
                </a:cubicBezTo>
                <a:cubicBezTo>
                  <a:pt x="11279" y="288935"/>
                  <a:pt x="11279" y="288935"/>
                  <a:pt x="0" y="288935"/>
                </a:cubicBezTo>
                <a:cubicBezTo>
                  <a:pt x="0" y="288935"/>
                  <a:pt x="0" y="288935"/>
                  <a:pt x="15039" y="277624"/>
                </a:cubicBezTo>
                <a:cubicBezTo>
                  <a:pt x="18799" y="270083"/>
                  <a:pt x="37599" y="281395"/>
                  <a:pt x="37599" y="281395"/>
                </a:cubicBezTo>
                <a:cubicBezTo>
                  <a:pt x="37599" y="281395"/>
                  <a:pt x="37599" y="281395"/>
                  <a:pt x="116556" y="266313"/>
                </a:cubicBezTo>
                <a:cubicBezTo>
                  <a:pt x="116556" y="266313"/>
                  <a:pt x="116556" y="266313"/>
                  <a:pt x="244392" y="243691"/>
                </a:cubicBezTo>
                <a:cubicBezTo>
                  <a:pt x="244392" y="243691"/>
                  <a:pt x="244392" y="243691"/>
                  <a:pt x="297030" y="243691"/>
                </a:cubicBezTo>
                <a:cubicBezTo>
                  <a:pt x="297030" y="243691"/>
                  <a:pt x="297030" y="243691"/>
                  <a:pt x="327109" y="239921"/>
                </a:cubicBezTo>
                <a:cubicBezTo>
                  <a:pt x="327109" y="239921"/>
                  <a:pt x="327109" y="239921"/>
                  <a:pt x="372227" y="221069"/>
                </a:cubicBezTo>
                <a:cubicBezTo>
                  <a:pt x="372227" y="221069"/>
                  <a:pt x="372227" y="221069"/>
                  <a:pt x="402306" y="209758"/>
                </a:cubicBezTo>
                <a:cubicBezTo>
                  <a:pt x="402306" y="209758"/>
                  <a:pt x="402306" y="209758"/>
                  <a:pt x="436145" y="205988"/>
                </a:cubicBezTo>
                <a:cubicBezTo>
                  <a:pt x="436145" y="205988"/>
                  <a:pt x="436145" y="205988"/>
                  <a:pt x="500063" y="198447"/>
                </a:cubicBezTo>
                <a:close/>
                <a:moveTo>
                  <a:pt x="673100" y="176222"/>
                </a:moveTo>
                <a:cubicBezTo>
                  <a:pt x="673100" y="176222"/>
                  <a:pt x="673100" y="176222"/>
                  <a:pt x="638810" y="183631"/>
                </a:cubicBezTo>
                <a:cubicBezTo>
                  <a:pt x="638810" y="183631"/>
                  <a:pt x="638810" y="183631"/>
                  <a:pt x="619760" y="187335"/>
                </a:cubicBezTo>
                <a:cubicBezTo>
                  <a:pt x="619760" y="187335"/>
                  <a:pt x="596900" y="187335"/>
                  <a:pt x="600710" y="179926"/>
                </a:cubicBezTo>
                <a:lnTo>
                  <a:pt x="673100" y="176222"/>
                </a:lnTo>
                <a:close/>
                <a:moveTo>
                  <a:pt x="762454" y="127010"/>
                </a:moveTo>
                <a:cubicBezTo>
                  <a:pt x="770165" y="127010"/>
                  <a:pt x="777876" y="134418"/>
                  <a:pt x="777876" y="134418"/>
                </a:cubicBezTo>
                <a:cubicBezTo>
                  <a:pt x="777876" y="134418"/>
                  <a:pt x="754744" y="149235"/>
                  <a:pt x="750888" y="134418"/>
                </a:cubicBezTo>
                <a:cubicBezTo>
                  <a:pt x="762454" y="127010"/>
                  <a:pt x="762454" y="127010"/>
                  <a:pt x="762454" y="127010"/>
                </a:cubicBezTo>
                <a:close/>
                <a:moveTo>
                  <a:pt x="327437" y="113979"/>
                </a:moveTo>
                <a:cubicBezTo>
                  <a:pt x="341548" y="114442"/>
                  <a:pt x="356600" y="117220"/>
                  <a:pt x="360363" y="126481"/>
                </a:cubicBezTo>
                <a:cubicBezTo>
                  <a:pt x="288867" y="130185"/>
                  <a:pt x="288867" y="130185"/>
                  <a:pt x="288867" y="130185"/>
                </a:cubicBezTo>
                <a:cubicBezTo>
                  <a:pt x="288867" y="130185"/>
                  <a:pt x="270052" y="141298"/>
                  <a:pt x="262526" y="130185"/>
                </a:cubicBezTo>
                <a:cubicBezTo>
                  <a:pt x="262526" y="130185"/>
                  <a:pt x="258763" y="115368"/>
                  <a:pt x="273815" y="119073"/>
                </a:cubicBezTo>
                <a:cubicBezTo>
                  <a:pt x="300155" y="115368"/>
                  <a:pt x="300155" y="115368"/>
                  <a:pt x="300155" y="115368"/>
                </a:cubicBezTo>
                <a:cubicBezTo>
                  <a:pt x="300155" y="115368"/>
                  <a:pt x="313326" y="113516"/>
                  <a:pt x="327437" y="113979"/>
                </a:cubicBezTo>
                <a:close/>
                <a:moveTo>
                  <a:pt x="782109" y="65732"/>
                </a:moveTo>
                <a:cubicBezTo>
                  <a:pt x="785813" y="61922"/>
                  <a:pt x="808038" y="69542"/>
                  <a:pt x="808038" y="69542"/>
                </a:cubicBezTo>
                <a:lnTo>
                  <a:pt x="789517" y="80972"/>
                </a:lnTo>
                <a:cubicBezTo>
                  <a:pt x="789517" y="80972"/>
                  <a:pt x="789517" y="80972"/>
                  <a:pt x="778404" y="80972"/>
                </a:cubicBezTo>
                <a:cubicBezTo>
                  <a:pt x="778404" y="80972"/>
                  <a:pt x="774700" y="69542"/>
                  <a:pt x="782109" y="65732"/>
                </a:cubicBezTo>
                <a:close/>
                <a:moveTo>
                  <a:pt x="508496" y="535"/>
                </a:moveTo>
                <a:cubicBezTo>
                  <a:pt x="514152" y="-901"/>
                  <a:pt x="521692" y="57"/>
                  <a:pt x="529233" y="9628"/>
                </a:cubicBezTo>
                <a:cubicBezTo>
                  <a:pt x="566936" y="13457"/>
                  <a:pt x="566936" y="13457"/>
                  <a:pt x="566936" y="13457"/>
                </a:cubicBezTo>
                <a:cubicBezTo>
                  <a:pt x="619721" y="24943"/>
                  <a:pt x="619721" y="24943"/>
                  <a:pt x="619721" y="24943"/>
                </a:cubicBezTo>
                <a:cubicBezTo>
                  <a:pt x="661194" y="40258"/>
                  <a:pt x="661194" y="40258"/>
                  <a:pt x="661194" y="40258"/>
                </a:cubicBezTo>
                <a:lnTo>
                  <a:pt x="706438" y="40258"/>
                </a:lnTo>
                <a:cubicBezTo>
                  <a:pt x="706438" y="40258"/>
                  <a:pt x="683816" y="55573"/>
                  <a:pt x="661194" y="47915"/>
                </a:cubicBezTo>
                <a:cubicBezTo>
                  <a:pt x="631032" y="36429"/>
                  <a:pt x="631032" y="36429"/>
                  <a:pt x="631032" y="36429"/>
                </a:cubicBezTo>
                <a:cubicBezTo>
                  <a:pt x="585788" y="24943"/>
                  <a:pt x="585788" y="24943"/>
                  <a:pt x="585788" y="24943"/>
                </a:cubicBezTo>
                <a:cubicBezTo>
                  <a:pt x="540544" y="21115"/>
                  <a:pt x="540544" y="21115"/>
                  <a:pt x="540544" y="21115"/>
                </a:cubicBezTo>
                <a:cubicBezTo>
                  <a:pt x="540544" y="21115"/>
                  <a:pt x="495300" y="24943"/>
                  <a:pt x="499070" y="5800"/>
                </a:cubicBezTo>
                <a:cubicBezTo>
                  <a:pt x="499070" y="5800"/>
                  <a:pt x="502841" y="1971"/>
                  <a:pt x="508496" y="5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564800" y="4402800"/>
            <a:ext cx="9153600" cy="482400"/>
          </a:xfrm>
        </p:spPr>
        <p:txBody>
          <a:bodyPr lIns="0" tIns="0" rIns="0" bIns="0" anchor="ctr" anchorCtr="0"/>
          <a:lstStyle>
            <a:lvl1pPr>
              <a:defRPr sz="28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pic" idx="1"/>
          </p:nvPr>
        </p:nvSpPr>
        <p:spPr>
          <a:xfrm>
            <a:off x="1488000" y="835200"/>
            <a:ext cx="9230400" cy="3348000"/>
          </a:xfr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579200" y="5104800"/>
            <a:ext cx="9100800" cy="10908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579033" y="4979988"/>
            <a:ext cx="91016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89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1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7" y="326457"/>
            <a:ext cx="11056060" cy="699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9" y="1173192"/>
            <a:ext cx="11056060" cy="527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85A67-42E3-490D-9F11-66F75A9F1D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9AC04-88EB-4FDE-9AE3-4F3E2E04215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</a:gradFill>
          <a:effectLst/>
          <a:latin typeface="+mj-lt"/>
          <a:ea typeface="+mn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20000"/>
        </a:lnSpc>
        <a:spcBef>
          <a:spcPts val="1800"/>
        </a:spcBef>
        <a:spcAft>
          <a:spcPts val="0"/>
        </a:spcAft>
        <a:buClr>
          <a:schemeClr val="accent2"/>
        </a:buClr>
        <a:buSzPct val="70000"/>
        <a:buFont typeface="Wingdings 2" pitchFamily="18" charset="2"/>
        <a:buChar char=""/>
        <a:defRPr sz="2400" kern="1200" baseline="0">
          <a:solidFill>
            <a:schemeClr val="accent2">
              <a:lumMod val="60000"/>
              <a:lumOff val="40000"/>
            </a:schemeClr>
          </a:solidFill>
          <a:latin typeface="+mj-lt"/>
          <a:ea typeface="+mn-ea"/>
          <a:cs typeface="+mn-cs"/>
        </a:defRPr>
      </a:lvl1pPr>
      <a:lvl2pPr marL="716280" indent="-271780" algn="just" defTabSz="914400" rtl="0" eaLnBrk="1" latinLnBrk="0" hangingPunct="1">
        <a:spcBef>
          <a:spcPts val="0"/>
        </a:spcBef>
        <a:spcAft>
          <a:spcPts val="0"/>
        </a:spcAft>
        <a:buClr>
          <a:schemeClr val="accent2">
            <a:lumMod val="60000"/>
            <a:lumOff val="40000"/>
          </a:schemeClr>
        </a:buClr>
        <a:buFont typeface="Arial" pitchFamily="34" charset="0"/>
        <a:buChar char="•"/>
        <a:tabLst>
          <a:tab pos="444500" algn="l"/>
        </a:tabLst>
        <a:defRPr sz="2000" kern="1200" baseline="0">
          <a:solidFill>
            <a:schemeClr val="accent2">
              <a:lumMod val="60000"/>
              <a:lumOff val="4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耶和华的心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词、曲：陈逸豪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4445" y="1123950"/>
            <a:ext cx="12198985" cy="3390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/>
              <a:t>耶和华的心是平安的意念  </a:t>
            </a:r>
            <a:endParaRPr lang="zh-CN" altLang="en-US" sz="5400"/>
          </a:p>
          <a:p>
            <a:pPr algn="ctr"/>
            <a:r>
              <a:rPr lang="zh-CN" altLang="en-US" sz="5400"/>
              <a:t>一生一世他定意用恩典为你冠冕  </a:t>
            </a:r>
            <a:endParaRPr lang="zh-CN" altLang="en-US" sz="5400"/>
          </a:p>
          <a:p>
            <a:pPr algn="ctr"/>
            <a:r>
              <a:rPr lang="zh-CN" altLang="en-US" sz="5400"/>
              <a:t>耶和华的心是赐福的意念  </a:t>
            </a:r>
            <a:endParaRPr lang="zh-CN" altLang="en-US" sz="5400"/>
          </a:p>
          <a:p>
            <a:pPr algn="ctr"/>
            <a:r>
              <a:rPr lang="zh-CN" altLang="en-US" sz="5400"/>
              <a:t>一生一世他已应许慈爱永不改变</a:t>
            </a:r>
            <a:endParaRPr lang="zh-CN" altLang="en-US" sz="54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28575" y="720725"/>
            <a:ext cx="12211685" cy="5036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/>
              <a:t>当你遇苦难  </a:t>
            </a:r>
            <a:endParaRPr lang="zh-CN" altLang="en-US" sz="5400"/>
          </a:p>
          <a:p>
            <a:pPr algn="ctr"/>
            <a:r>
              <a:rPr lang="zh-CN" altLang="en-US" sz="5400"/>
              <a:t>他渴望与你共承担  </a:t>
            </a:r>
            <a:endParaRPr lang="zh-CN" altLang="en-US" sz="5400"/>
          </a:p>
          <a:p>
            <a:pPr algn="ctr"/>
            <a:r>
              <a:rPr lang="zh-CN" altLang="en-US" sz="5400"/>
              <a:t>试探中他要更新你  </a:t>
            </a:r>
            <a:endParaRPr lang="zh-CN" altLang="en-US" sz="5400"/>
          </a:p>
          <a:p>
            <a:pPr algn="ctr"/>
            <a:r>
              <a:rPr lang="zh-CN" altLang="en-US" sz="5400"/>
              <a:t>赐够用恩典  </a:t>
            </a:r>
            <a:endParaRPr lang="zh-CN" altLang="en-US" sz="5400"/>
          </a:p>
          <a:p>
            <a:pPr algn="ctr"/>
            <a:r>
              <a:rPr lang="zh-CN" altLang="en-US" sz="5400"/>
              <a:t>忧伤与愁烦  </a:t>
            </a:r>
            <a:endParaRPr lang="zh-CN" altLang="en-US" sz="5400"/>
          </a:p>
          <a:p>
            <a:pPr algn="ctr"/>
            <a:r>
              <a:rPr lang="zh-CN" altLang="en-US" sz="5400"/>
              <a:t>他渴望为你来舒缓  </a:t>
            </a:r>
            <a:endParaRPr lang="zh-CN" altLang="en-US" sz="54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41275" y="1229995"/>
            <a:ext cx="12216765" cy="42132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/>
              <a:t>唯愿你全心交托  </a:t>
            </a:r>
            <a:endParaRPr lang="zh-CN" altLang="en-US" sz="5400"/>
          </a:p>
          <a:p>
            <a:pPr algn="ctr"/>
            <a:r>
              <a:rPr lang="zh-CN" altLang="en-US" sz="5400"/>
              <a:t>寻求他荣面  </a:t>
            </a:r>
            <a:endParaRPr lang="zh-CN" altLang="en-US" sz="5400"/>
          </a:p>
          <a:p>
            <a:pPr algn="ctr"/>
            <a:r>
              <a:rPr lang="zh-CN" altLang="en-US" sz="5400"/>
              <a:t>耶和华的心是慈爱的意念  </a:t>
            </a:r>
            <a:endParaRPr lang="zh-CN" altLang="en-US" sz="5400"/>
          </a:p>
          <a:p>
            <a:pPr algn="ctr"/>
            <a:r>
              <a:rPr lang="zh-CN" altLang="en-US" sz="5400"/>
              <a:t>一生一世我要赞美  </a:t>
            </a:r>
            <a:endParaRPr lang="zh-CN" altLang="en-US" sz="5400"/>
          </a:p>
          <a:p>
            <a:pPr algn="ctr"/>
            <a:r>
              <a:rPr lang="zh-CN" altLang="en-US" sz="5400"/>
              <a:t>信靠到永远</a:t>
            </a:r>
            <a:endParaRPr lang="zh-CN" altLang="en-US" sz="54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4445" y="1123950"/>
            <a:ext cx="12198985" cy="3390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/>
              <a:t>耶和华的心是平安的意念  </a:t>
            </a:r>
            <a:endParaRPr lang="zh-CN" altLang="en-US" sz="5400"/>
          </a:p>
          <a:p>
            <a:pPr algn="ctr"/>
            <a:r>
              <a:rPr lang="zh-CN" altLang="en-US" sz="5400"/>
              <a:t>一生一世他定意用恩典为你冠冕  </a:t>
            </a:r>
            <a:endParaRPr lang="zh-CN" altLang="en-US" sz="5400"/>
          </a:p>
          <a:p>
            <a:pPr algn="ctr"/>
            <a:r>
              <a:rPr lang="zh-CN" altLang="en-US" sz="5400"/>
              <a:t>耶和华的心是赐福的意念  </a:t>
            </a:r>
            <a:endParaRPr lang="zh-CN" altLang="en-US" sz="5400"/>
          </a:p>
          <a:p>
            <a:pPr algn="ctr"/>
            <a:r>
              <a:rPr lang="zh-CN" altLang="en-US" sz="5400"/>
              <a:t>一生一世他已应许慈爱永不改变</a:t>
            </a:r>
            <a:endParaRPr lang="zh-CN" altLang="en-US" sz="540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28575" y="720725"/>
            <a:ext cx="12211685" cy="5036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/>
              <a:t>当你遇苦难  </a:t>
            </a:r>
            <a:endParaRPr lang="zh-CN" altLang="en-US" sz="5400"/>
          </a:p>
          <a:p>
            <a:pPr algn="ctr"/>
            <a:r>
              <a:rPr lang="zh-CN" altLang="en-US" sz="5400"/>
              <a:t>他渴望与你共承担  </a:t>
            </a:r>
            <a:endParaRPr lang="zh-CN" altLang="en-US" sz="5400"/>
          </a:p>
          <a:p>
            <a:pPr algn="ctr"/>
            <a:r>
              <a:rPr lang="zh-CN" altLang="en-US" sz="5400"/>
              <a:t>试探中他要更新你  </a:t>
            </a:r>
            <a:endParaRPr lang="zh-CN" altLang="en-US" sz="5400"/>
          </a:p>
          <a:p>
            <a:pPr algn="ctr"/>
            <a:r>
              <a:rPr lang="zh-CN" altLang="en-US" sz="5400"/>
              <a:t>赐够用恩典  </a:t>
            </a:r>
            <a:endParaRPr lang="zh-CN" altLang="en-US" sz="5400"/>
          </a:p>
          <a:p>
            <a:pPr algn="ctr"/>
            <a:r>
              <a:rPr lang="zh-CN" altLang="en-US" sz="5400"/>
              <a:t>忧伤与愁烦  </a:t>
            </a:r>
            <a:endParaRPr lang="zh-CN" altLang="en-US" sz="5400"/>
          </a:p>
          <a:p>
            <a:pPr algn="ctr"/>
            <a:r>
              <a:rPr lang="zh-CN" altLang="en-US" sz="5400"/>
              <a:t>他渴望为你来舒缓  </a:t>
            </a:r>
            <a:endParaRPr lang="zh-CN" altLang="en-US" sz="54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66040" y="1343660"/>
            <a:ext cx="12216765" cy="3657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sym typeface="+mn-ea"/>
              </a:rPr>
              <a:t>唯愿你全心交托 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寻求他荣面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当你遇苦难 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他渴望与你共承担  </a:t>
            </a:r>
            <a:endParaRPr lang="zh-CN" altLang="en-US" sz="5400"/>
          </a:p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62230" y="1536700"/>
            <a:ext cx="12297410" cy="3596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sym typeface="+mn-ea"/>
              </a:rPr>
              <a:t>试探中他要更新你 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赐够用恩典 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忧伤与愁烦 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他渴望为你来舒缓</a:t>
            </a:r>
            <a:r>
              <a:rPr lang="zh-CN" altLang="en-US" sz="1400">
                <a:sym typeface="+mn-ea"/>
              </a:rPr>
              <a:t>  </a:t>
            </a:r>
            <a:endParaRPr lang="zh-CN" altLang="en-US" sz="1400"/>
          </a:p>
          <a:p>
            <a:pPr algn="ctr"/>
            <a:endParaRPr lang="zh-CN" altLang="en-US" sz="1400" dirty="0" smtClean="0">
              <a:latin typeface="Arial" pitchFamily="34" charset="0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26035" y="994410"/>
            <a:ext cx="12180570" cy="52425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sym typeface="+mn-ea"/>
              </a:rPr>
              <a:t>唯愿你全心交托 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寻求他荣面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耶和华的心是慈爱的意念 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一生一世我要赞美  </a:t>
            </a:r>
            <a:endParaRPr lang="zh-CN" altLang="en-US" sz="5400"/>
          </a:p>
          <a:p>
            <a:pPr algn="ctr"/>
            <a:r>
              <a:rPr lang="zh-CN" altLang="en-US" sz="5400">
                <a:sym typeface="+mn-ea"/>
              </a:rPr>
              <a:t>信靠到永远</a:t>
            </a:r>
            <a:endParaRPr lang="zh-CN" altLang="en-US" sz="5400"/>
          </a:p>
          <a:p>
            <a:pPr algn="ctr"/>
            <a:r>
              <a:rPr lang="zh-CN" altLang="en-US" sz="3600">
                <a:sym typeface="+mn-ea"/>
              </a:rPr>
              <a:t>（阿们）</a:t>
            </a:r>
            <a:endParaRPr lang="zh-CN" altLang="en-US" sz="3600"/>
          </a:p>
          <a:p>
            <a:pPr algn="ctr"/>
            <a:endParaRPr lang="zh-CN" altLang="en-US" sz="1400">
              <a:sym typeface="+mn-ea"/>
            </a:endParaRPr>
          </a:p>
          <a:p>
            <a:pPr algn="ctr"/>
            <a:r>
              <a:rPr lang="zh-CN" altLang="en-US">
                <a:sym typeface="+mn-ea"/>
              </a:rPr>
              <a:t>石狮市湖滨基督教会</a:t>
            </a:r>
            <a:endParaRPr lang="zh-CN" altLang="en-US" dirty="0" smtClean="0">
              <a:latin typeface="Arial" pitchFamily="34" charset="0"/>
              <a:ea typeface="微软雅黑" pitchFamily="34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CATEGORY" val="custom"/>
  <p:tag name="KSO_WM_TEMPLATE_INDEX" val="108"/>
</p:tagLst>
</file>

<file path=ppt/tags/tag2.xml><?xml version="1.0" encoding="utf-8"?>
<p:tagLst xmlns:p="http://schemas.openxmlformats.org/presentationml/2006/main">
  <p:tag name="KSO_WM_TEMPLATE_CATEGORY" val="custom"/>
  <p:tag name="KSO_WM_TEMPLATE_INDEX" val="108"/>
</p:tagLst>
</file>

<file path=ppt/tags/tag3.xml><?xml version="1.0" encoding="utf-8"?>
<p:tagLst xmlns:p="http://schemas.openxmlformats.org/presentationml/2006/main">
  <p:tag name="KSO_WM_TEMPLATE_CATEGORY" val="custom"/>
  <p:tag name="KSO_WM_TEMPLATE_INDEX" val="108"/>
</p:tagLst>
</file>

<file path=ppt/tags/tag4.xml><?xml version="1.0" encoding="utf-8"?>
<p:tagLst xmlns:p="http://schemas.openxmlformats.org/presentationml/2006/main">
  <p:tag name="KSO_WM_TEMPLATE_CATEGORY" val="custom"/>
  <p:tag name="KSO_WM_TEMPLATE_INDEX" val="108"/>
</p:tagLst>
</file>

<file path=ppt/tags/tag5.xml><?xml version="1.0" encoding="utf-8"?>
<p:tagLst xmlns:p="http://schemas.openxmlformats.org/presentationml/2006/main">
  <p:tag name="KSO_WM_TEMPLATE_CATEGORY" val="custom"/>
  <p:tag name="KSO_WM_TEMPLATE_INDEX" val="108"/>
</p:tagLst>
</file>

<file path=ppt/tags/tag6.xml><?xml version="1.0" encoding="utf-8"?>
<p:tagLst xmlns:p="http://schemas.openxmlformats.org/presentationml/2006/main">
  <p:tag name="KSO_WM_TEMPLATE_CATEGORY" val="custom"/>
  <p:tag name="KSO_WM_TEMPLATE_INDEX" val="108"/>
</p:tagLst>
</file>

<file path=ppt/tags/tag7.xml><?xml version="1.0" encoding="utf-8"?>
<p:tagLst xmlns:p="http://schemas.openxmlformats.org/presentationml/2006/main">
  <p:tag name="KSO_WM_TEMPLATE_CATEGORY" val="custom"/>
  <p:tag name="KSO_WM_TEMPLATE_INDEX" val="108"/>
</p:tagLst>
</file>

<file path=ppt/theme/theme1.xml><?xml version="1.0" encoding="utf-8"?>
<a:theme xmlns:a="http://schemas.openxmlformats.org/drawingml/2006/main" name="A000120140530A99PPBG">
  <a:themeElements>
    <a:clrScheme name="自定义 1">
      <a:dk1>
        <a:srgbClr val="FFFFFF"/>
      </a:dk1>
      <a:lt1>
        <a:srgbClr val="4D4D4D"/>
      </a:lt1>
      <a:dk2>
        <a:srgbClr val="FFFFFF"/>
      </a:dk2>
      <a:lt2>
        <a:srgbClr val="4D4D4D"/>
      </a:lt2>
      <a:accent1>
        <a:srgbClr val="E64823"/>
      </a:accent1>
      <a:accent2>
        <a:srgbClr val="F8931D"/>
      </a:accent2>
      <a:accent3>
        <a:srgbClr val="CE8D3E"/>
      </a:accent3>
      <a:accent4>
        <a:srgbClr val="EC7016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KSO主题文字4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Kingsoft Office WPP</Application>
  <PresentationFormat>宽屏</PresentationFormat>
  <Paragraphs>55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2016-03-26T04:12:19Z</dcterms:created>
  <dcterms:modified xsi:type="dcterms:W3CDTF">2016-03-26T04:53:04Z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