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1" r:id="rId6"/>
    <p:sldId id="272" r:id="rId7"/>
    <p:sldId id="273" r:id="rId8"/>
    <p:sldId id="271" r:id="rId9"/>
  </p:sldIdLst>
  <p:sldSz cx="12192000" cy="6858000"/>
  <p:notesSz cx="6858000" cy="9144000"/>
  <p:embeddedFontLst>
    <p:embeddedFont>
      <p:font typeface="微软雅黑" panose="020B0503020204020204" pitchFamily="34" charset="-122"/>
      <p:regular r:id="rId13"/>
    </p:embeddedFont>
    <p:embeddedFont>
      <p:font typeface="Calibri" panose="020F0502020204030204" charset="0"/>
      <p:regular r:id="rId14"/>
      <p:bold r:id="rId15"/>
      <p:italic r:id="rId16"/>
      <p:boldItalic r:id="rId17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font" Target="fonts/font5.fntdata"/><Relationship Id="rId16" Type="http://schemas.openxmlformats.org/officeDocument/2006/relationships/font" Target="fonts/font4.fntdata"/><Relationship Id="rId15" Type="http://schemas.openxmlformats.org/officeDocument/2006/relationships/font" Target="fonts/font3.fntdata"/><Relationship Id="rId14" Type="http://schemas.openxmlformats.org/officeDocument/2006/relationships/font" Target="fonts/font2.fntdata"/><Relationship Id="rId13" Type="http://schemas.openxmlformats.org/officeDocument/2006/relationships/font" Target="fonts/font1.fntdata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石狮市湖滨基督教会欢迎您！</a:t>
            </a:r>
            <a:r>
              <a:rPr lang="en-US" altLang="zh-CN">
                <a:sym typeface="+mn-ea"/>
              </a:rPr>
              <a:t>———</a:t>
            </a:r>
            <a:r>
              <a:rPr lang="zh-CN" altLang="en-US">
                <a:sym typeface="+mn-ea"/>
              </a:rPr>
              <a:t>夜静风轻</a:t>
            </a:r>
            <a:endParaRPr lang="zh-CN" altLang="en-US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>
            <a:alphaModFix amt="3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02083" y="2954150"/>
            <a:ext cx="4446739" cy="1462405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我要向山举目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78488" y="5135671"/>
            <a:ext cx="3127332" cy="560540"/>
          </a:xfrm>
        </p:spPr>
        <p:txBody>
          <a:bodyPr>
            <a:norm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  <a:latin typeface="文鼎中楷体" charset="0"/>
                <a:ea typeface="文鼎中楷体" charset="0"/>
              </a:rPr>
              <a:t>经文摘编：苏佐扬</a:t>
            </a:r>
            <a:endParaRPr lang="zh-CN" altLang="en-US" sz="2000" dirty="0">
              <a:solidFill>
                <a:srgbClr val="FF0000"/>
              </a:solidFill>
              <a:latin typeface="文鼎中楷体" charset="0"/>
              <a:ea typeface="文鼎中楷体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335" y="1017270"/>
            <a:ext cx="12167870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000" dirty="0" smtClean="0"/>
              <a:t>我要向山举目，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我的帮助从何而来 </a:t>
            </a:r>
            <a:br>
              <a:rPr lang="zh-CN" altLang="en-US" sz="6000" dirty="0" smtClean="0"/>
            </a:br>
            <a:r>
              <a:rPr lang="zh-CN" altLang="en-US" sz="6000" dirty="0" smtClean="0"/>
              <a:t>我的帮助，我的帮助</a:t>
            </a:r>
            <a:br>
              <a:rPr lang="zh-CN" altLang="en-US" sz="6000" dirty="0" smtClean="0"/>
            </a:br>
            <a:r>
              <a:rPr lang="zh-CN" altLang="en-US" sz="6000" dirty="0" smtClean="0"/>
              <a:t>从造天地的耶和华而来 </a:t>
            </a:r>
            <a:br>
              <a:rPr lang="zh-CN" altLang="en-US" sz="6000" dirty="0" smtClean="0"/>
            </a:br>
            <a:endParaRPr lang="zh-CN" altLang="en-US" sz="6000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210" y="1017270"/>
            <a:ext cx="12167870" cy="62478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000" dirty="0" smtClean="0"/>
              <a:t>他必不叫你的脚摇动 </a:t>
            </a:r>
            <a:br>
              <a:rPr lang="zh-CN" altLang="en-US" sz="6000" dirty="0" smtClean="0"/>
            </a:br>
            <a:r>
              <a:rPr lang="zh-CN" altLang="en-US" sz="6000" dirty="0" smtClean="0"/>
              <a:t>保护你的必不打盹，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必不打盹 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保护以色列的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也不打盹也不睡觉 </a:t>
            </a:r>
            <a:br>
              <a:rPr lang="zh-CN" altLang="en-US" sz="6000" dirty="0" smtClean="0"/>
            </a:br>
            <a:br>
              <a:rPr lang="zh-CN" altLang="en-US" sz="6000" dirty="0" smtClean="0"/>
            </a:br>
            <a:endParaRPr lang="zh-CN" altLang="en-US" sz="6000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335" y="1017270"/>
            <a:ext cx="12167870" cy="5324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000" dirty="0" smtClean="0"/>
              <a:t>保护你的是耶和华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耶和华在你右边阴庇你</a:t>
            </a:r>
            <a:br>
              <a:rPr lang="zh-CN" altLang="en-US" sz="6000" dirty="0" smtClean="0"/>
            </a:br>
            <a:r>
              <a:rPr lang="zh-CN" altLang="en-US" sz="6000" dirty="0" smtClean="0"/>
              <a:t>白日太阳必不伤你</a:t>
            </a:r>
            <a:br>
              <a:rPr lang="zh-CN" altLang="en-US" sz="6000" dirty="0" smtClean="0"/>
            </a:br>
            <a:r>
              <a:rPr lang="zh-CN" altLang="en-US" sz="6000" dirty="0" smtClean="0"/>
              <a:t>夜间月亮必不害你，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必不害你 </a:t>
            </a:r>
            <a:br>
              <a:rPr lang="zh-CN" altLang="en-US" sz="6000" dirty="0" smtClean="0"/>
            </a:br>
            <a:endParaRPr lang="zh-CN" altLang="en-US" sz="6000" baseline="3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335" y="1017270"/>
            <a:ext cx="12167870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br>
              <a:rPr lang="zh-CN" altLang="en-US" sz="6000" dirty="0" smtClean="0"/>
            </a:br>
            <a:endParaRPr lang="zh-CN" altLang="en-US" sz="6000" baseline="30000" dirty="0"/>
          </a:p>
        </p:txBody>
      </p:sp>
      <p:sp>
        <p:nvSpPr>
          <p:cNvPr id="3" name="矩形 2"/>
          <p:cNvSpPr/>
          <p:nvPr/>
        </p:nvSpPr>
        <p:spPr>
          <a:xfrm>
            <a:off x="0" y="676406"/>
            <a:ext cx="1219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dirty="0" smtClean="0"/>
              <a:t>耶和华要保护你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免受一切的灾害 </a:t>
            </a:r>
            <a:br>
              <a:rPr lang="zh-CN" altLang="en-US" sz="6000" dirty="0" smtClean="0"/>
            </a:br>
            <a:r>
              <a:rPr lang="zh-CN" altLang="en-US" sz="6000" dirty="0" smtClean="0"/>
              <a:t>他要保护你的性命</a:t>
            </a:r>
            <a:br>
              <a:rPr lang="zh-CN" altLang="en-US" sz="6000" dirty="0" smtClean="0"/>
            </a:br>
            <a:r>
              <a:rPr lang="zh-CN" altLang="en-US" sz="6000" dirty="0" smtClean="0"/>
              <a:t>你出你入耶和华要保护你 </a:t>
            </a:r>
            <a:br>
              <a:rPr lang="zh-CN" altLang="en-US" sz="6000" dirty="0" smtClean="0"/>
            </a:br>
            <a:r>
              <a:rPr lang="zh-CN" altLang="en-US" sz="6000" dirty="0" smtClean="0"/>
              <a:t>从今时直到永远直到永远</a:t>
            </a:r>
            <a:endParaRPr lang="zh-CN" alt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210" y="1017270"/>
            <a:ext cx="12167870" cy="57246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6000" dirty="0" smtClean="0"/>
              <a:t>要保护你，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从今时直到永远</a:t>
            </a:r>
            <a:br>
              <a:rPr lang="zh-CN" altLang="en-US" sz="6000" dirty="0" smtClean="0"/>
            </a:br>
            <a:r>
              <a:rPr lang="zh-CN" altLang="en-US" sz="6000" dirty="0" smtClean="0"/>
              <a:t>直到永远  要保护你</a:t>
            </a:r>
            <a:endParaRPr lang="en-US" altLang="zh-CN" sz="6000" dirty="0" smtClean="0"/>
          </a:p>
          <a:p>
            <a:pPr algn="ctr"/>
            <a:r>
              <a:rPr lang="zh-CN" altLang="en-US" sz="6000" dirty="0" smtClean="0"/>
              <a:t>从今时直到永远</a:t>
            </a:r>
            <a:endParaRPr lang="zh-CN" altLang="en-US" sz="6000" dirty="0" smtClean="0"/>
          </a:p>
          <a:p>
            <a:pPr algn="ctr"/>
            <a:endParaRPr lang="zh-CN" altLang="en-US" sz="3600" dirty="0"/>
          </a:p>
          <a:p>
            <a:pPr algn="ctr"/>
            <a:r>
              <a:rPr lang="zh-CN" altLang="en-US" sz="3600" dirty="0"/>
              <a:t>（阿们）</a:t>
            </a:r>
            <a:endParaRPr lang="zh-CN" altLang="en-US" sz="3600" dirty="0"/>
          </a:p>
          <a:p>
            <a:pPr algn="ctr"/>
            <a:endParaRPr lang="zh-CN" altLang="en-US" sz="3600" dirty="0"/>
          </a:p>
          <a:p>
            <a:pPr algn="ctr"/>
            <a:r>
              <a:rPr lang="zh-CN" altLang="en-US" dirty="0"/>
              <a:t>石狮市湖滨基督教会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WPS 演示</Application>
  <PresentationFormat>自定义</PresentationFormat>
  <Paragraphs>29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文鼎中楷体</vt:lpstr>
      <vt:lpstr>楷体_GB2312</vt:lpstr>
      <vt:lpstr>Calibri Light</vt:lpstr>
      <vt:lpstr>Calibri</vt:lpstr>
      <vt:lpstr>Office 主题</vt:lpstr>
      <vt:lpstr>我要向山举目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福建石狮市湖滨基督教会——夜静风轻</dc:creator>
  <cp:lastModifiedBy>Administrator</cp:lastModifiedBy>
  <cp:revision>12</cp:revision>
  <dcterms:created xsi:type="dcterms:W3CDTF">2016-03-30T08:00:00Z</dcterms:created>
  <dcterms:modified xsi:type="dcterms:W3CDTF">2017-01-14T15:19:41Z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