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9840F-4057-4F76-876C-C964EF34EF5C}" type="datetimeFigureOut">
              <a:rPr lang="zh-CN" altLang="en-US" smtClean="0"/>
              <a:t>2017-1-28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48294-750B-4EF5-8ACA-4BC1A521C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</a:t>
            </a:r>
            <a:endParaRPr lang="zh-CN" altLang="en-US" sz="66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作词：雁子 作曲：雁子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45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一天又一天一年又一年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不要问我时间都去哪里了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向着标杆跑为主做工忙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再多坎坷再多困难也都值得</a:t>
            </a:r>
            <a:endParaRPr lang="zh-CN" altLang="en-US" sz="4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45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你是一朵花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我是一首歌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为荣耀上帝献上你和我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耶稣爱你，耶稣爱我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神的恩典赐给我们太多太多</a:t>
            </a:r>
            <a:endParaRPr lang="zh-CN" altLang="en-US" sz="4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45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跟着耶稣我们平安走过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新年好喜乐新年好喜乐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有主耶稣陪伴我还怕什么</a:t>
            </a:r>
            <a:endParaRPr lang="zh-CN" altLang="en-US" sz="4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45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跟着耶稣我们平安走过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新年好喜乐新年好喜乐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有主耶稣陪伴我还怕什么</a:t>
            </a:r>
            <a:endParaRPr lang="zh-CN" altLang="en-US" sz="4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45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一天又一天一年又一年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不要问我时间都去哪里了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向着标杆跑为主做工忙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再多坎坷再多困难也都值得</a:t>
            </a:r>
            <a:endParaRPr lang="zh-CN" altLang="en-US" sz="4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45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你是一朵花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我是一首歌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为荣耀上帝献上你和我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耶稣爱你，耶稣爱我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神的恩典赐给我们太多太多</a:t>
            </a:r>
            <a:endParaRPr lang="zh-CN" altLang="en-US" sz="4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5774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</a:t>
            </a:r>
            <a:r>
              <a:rPr lang="zh-CN" altLang="en-US" sz="4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跟着耶稣我们平安走过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新年好喜乐新年好喜乐 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有主耶稣陪伴我还怕什么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X2</a:t>
            </a:r>
            <a:r>
              <a:rPr lang="zh-CN" altLang="en-US" sz="4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）</a:t>
            </a:r>
            <a:endParaRPr lang="en-US" altLang="zh-CN" sz="48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r">
              <a:buNone/>
            </a:pPr>
            <a:r>
              <a:rPr lang="zh-CN" altLang="en-US" sz="36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（阿们）</a:t>
            </a:r>
            <a:endParaRPr lang="en-US" altLang="zh-CN" sz="36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ctr"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石狮市湖滨基督教会</a:t>
            </a:r>
          </a:p>
          <a:p>
            <a:pPr algn="ctr">
              <a:buNone/>
            </a:pPr>
            <a:endParaRPr lang="zh-CN" altLang="en-US" sz="4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225</Words>
  <Application>Microsoft Office PowerPoint</Application>
  <PresentationFormat>全屏显示(4:3)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新年好喜乐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新年好喜乐</dc:title>
  <dc:creator>User</dc:creator>
  <cp:lastModifiedBy>User</cp:lastModifiedBy>
  <cp:revision>4</cp:revision>
  <dcterms:created xsi:type="dcterms:W3CDTF">2017-01-28T15:53:22Z</dcterms:created>
  <dcterms:modified xsi:type="dcterms:W3CDTF">2017-01-28T16:04:01Z</dcterms:modified>
</cp:coreProperties>
</file>