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9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2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35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90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7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2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5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00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76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3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6A89-4952-4529-9FEB-A53F19753293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6550-CADC-4F79-B27A-9D2BDC3F1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0" y="0"/>
            <a:ext cx="12191999" cy="733425"/>
          </a:xfrm>
          <a:prstGeom prst="roundRect">
            <a:avLst/>
          </a:prstGeom>
          <a:solidFill>
            <a:schemeClr val="lt1">
              <a:alpha val="3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我们要唱那最美的歌</a:t>
            </a:r>
            <a:endParaRPr lang="zh-CN" altLang="en-US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866900" y="1009650"/>
            <a:ext cx="8458200" cy="4838700"/>
          </a:xfrm>
          <a:prstGeom prst="roundRect">
            <a:avLst/>
          </a:prstGeom>
          <a:solidFill>
            <a:schemeClr val="lt1">
              <a:alpha val="6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800" dirty="0"/>
              <a:t>我们要唱那最美的歌</a:t>
            </a:r>
          </a:p>
          <a:p>
            <a:pPr algn="ctr">
              <a:lnSpc>
                <a:spcPct val="150000"/>
              </a:lnSpc>
            </a:pPr>
            <a:r>
              <a:rPr lang="zh-CN" altLang="en-US" sz="4800" dirty="0"/>
              <a:t>唱给坐在天上的主</a:t>
            </a:r>
          </a:p>
          <a:p>
            <a:pPr algn="ctr">
              <a:lnSpc>
                <a:spcPct val="150000"/>
              </a:lnSpc>
            </a:pPr>
            <a:r>
              <a:rPr lang="zh-CN" altLang="en-US" sz="4800" dirty="0"/>
              <a:t>我们要唱那最美的歌</a:t>
            </a:r>
          </a:p>
          <a:p>
            <a:pPr algn="ctr">
              <a:lnSpc>
                <a:spcPct val="150000"/>
              </a:lnSpc>
            </a:pPr>
            <a:r>
              <a:rPr lang="zh-CN" altLang="en-US" sz="4800" dirty="0"/>
              <a:t>唱给配受赞美的主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-1" y="6124575"/>
            <a:ext cx="12191999" cy="733425"/>
          </a:xfrm>
          <a:prstGeom prst="roundRect">
            <a:avLst/>
          </a:prstGeom>
          <a:solidFill>
            <a:schemeClr val="lt1">
              <a:alpha val="3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迦南诗选</a:t>
            </a:r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</a:t>
            </a:r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0114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首</a:t>
            </a:r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				</a:t>
            </a:r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	</a:t>
            </a:r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					1/2</a:t>
            </a:r>
            <a:endParaRPr lang="zh-CN" altLang="en-US" sz="2000" b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0" y="0"/>
            <a:ext cx="12191999" cy="733425"/>
          </a:xfrm>
          <a:prstGeom prst="roundRect">
            <a:avLst/>
          </a:prstGeom>
          <a:solidFill>
            <a:schemeClr val="lt1">
              <a:alpha val="3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我们要唱那最美的歌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866900" y="1009650"/>
            <a:ext cx="8458200" cy="4838700"/>
          </a:xfrm>
          <a:prstGeom prst="roundRect">
            <a:avLst/>
          </a:prstGeom>
          <a:solidFill>
            <a:schemeClr val="lt1">
              <a:alpha val="6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zh-CN" altLang="en-US" sz="4800" dirty="0">
                <a:solidFill>
                  <a:prstClr val="black"/>
                </a:solidFill>
              </a:rPr>
              <a:t>拍起手掌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4800" dirty="0">
                <a:solidFill>
                  <a:prstClr val="black"/>
                </a:solidFill>
              </a:rPr>
              <a:t>配上乐器扬声欢呼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4800" dirty="0">
                <a:solidFill>
                  <a:prstClr val="black"/>
                </a:solidFill>
              </a:rPr>
              <a:t>歌声嘹亮响彻云霄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4800" dirty="0">
                <a:solidFill>
                  <a:prstClr val="black"/>
                </a:solidFill>
              </a:rPr>
              <a:t>在每一个日子里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-1" y="6124575"/>
            <a:ext cx="12191999" cy="733425"/>
          </a:xfrm>
          <a:prstGeom prst="roundRect">
            <a:avLst/>
          </a:prstGeom>
          <a:solidFill>
            <a:schemeClr val="lt1">
              <a:alpha val="3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迦南诗选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0114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			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					1/2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6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宽屏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微软雅黑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刘对</dc:creator>
  <cp:lastModifiedBy>刘对</cp:lastModifiedBy>
  <cp:revision>2</cp:revision>
  <dcterms:created xsi:type="dcterms:W3CDTF">2017-03-17T16:20:29Z</dcterms:created>
  <dcterms:modified xsi:type="dcterms:W3CDTF">2017-03-17T16:34:24Z</dcterms:modified>
</cp:coreProperties>
</file>