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12" r:id="rId4"/>
    <p:sldId id="313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6" autoAdjust="0"/>
    <p:restoredTop sz="94660"/>
  </p:normalViewPr>
  <p:slideViewPr>
    <p:cSldViewPr>
      <p:cViewPr>
        <p:scale>
          <a:sx n="50" d="100"/>
          <a:sy n="50" d="100"/>
        </p:scale>
        <p:origin x="-7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6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1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0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9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0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7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9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58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228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15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196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920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New Heart Music Ministries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</cp:lastModifiedBy>
  <cp:revision>10</cp:revision>
  <dcterms:created xsi:type="dcterms:W3CDTF">2017-03-01T02:58:32Z</dcterms:created>
  <dcterms:modified xsi:type="dcterms:W3CDTF">2017-03-01T03:27:41Z</dcterms:modified>
</cp:coreProperties>
</file>