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1" r:id="rId4"/>
    <p:sldId id="276" r:id="rId5"/>
    <p:sldId id="278" r:id="rId6"/>
    <p:sldId id="277" r:id="rId7"/>
    <p:sldId id="282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6" autoAdjust="0"/>
    <p:restoredTop sz="94660"/>
  </p:normalViewPr>
  <p:slideViewPr>
    <p:cSldViewPr>
      <p:cViewPr>
        <p:scale>
          <a:sx n="50" d="100"/>
          <a:sy n="50" d="100"/>
        </p:scale>
        <p:origin x="-1164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0AE4-B644-4B5C-AC4B-7B12BDCF7A9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6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4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6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6</cp:revision>
  <dcterms:created xsi:type="dcterms:W3CDTF">2017-03-01T02:58:32Z</dcterms:created>
  <dcterms:modified xsi:type="dcterms:W3CDTF">2017-03-16T18:58:24Z</dcterms:modified>
</cp:coreProperties>
</file>